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4"/>
    <p:sldId id="257" r:id="rId15"/>
    <p:sldId id="258" r:id="rId16"/>
    <p:sldId id="259" r:id="rId17"/>
    <p:sldId id="260" r:id="rId18"/>
    <p:sldId id="261" r:id="rId19"/>
    <p:sldId id="262" r:id="rId20"/>
    <p:sldId id="263" r:id="rId21"/>
    <p:sldId id="264" r:id="rId22"/>
    <p:sldId id="265" r:id="rId23"/>
    <p:sldId id="266" r:id="rId24"/>
    <p:sldId id="267" r:id="rId25"/>
    <p:sldId id="268" r:id="rId26"/>
    <p:sldId id="269" r:id="rId27"/>
    <p:sldId id="270" r:id="rId28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Handy Casual" charset="1" panose="00000500000000000000"/>
      <p:regular r:id="rId10"/>
    </p:embeddedFont>
    <p:embeddedFont>
      <p:font typeface="Pangolin" charset="1" panose="00000500000000000000"/>
      <p:regular r:id="rId11"/>
    </p:embeddedFont>
    <p:embeddedFont>
      <p:font typeface="Tropika" charset="1" panose="00000500000000000000"/>
      <p:regular r:id="rId12"/>
    </p:embeddedFont>
    <p:embeddedFont>
      <p:font typeface="Handyman" charset="1" panose="0000000000000000000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slides/slide1.xml" Type="http://schemas.openxmlformats.org/officeDocument/2006/relationships/slide"/><Relationship Id="rId15" Target="slides/slide2.xml" Type="http://schemas.openxmlformats.org/officeDocument/2006/relationships/slide"/><Relationship Id="rId16" Target="slides/slide3.xml" Type="http://schemas.openxmlformats.org/officeDocument/2006/relationships/slide"/><Relationship Id="rId17" Target="slides/slide4.xml" Type="http://schemas.openxmlformats.org/officeDocument/2006/relationships/slide"/><Relationship Id="rId18" Target="slides/slide5.xml" Type="http://schemas.openxmlformats.org/officeDocument/2006/relationships/slide"/><Relationship Id="rId19" Target="slides/slide6.xml" Type="http://schemas.openxmlformats.org/officeDocument/2006/relationships/slide"/><Relationship Id="rId2" Target="presProps.xml" Type="http://schemas.openxmlformats.org/officeDocument/2006/relationships/presProps"/><Relationship Id="rId20" Target="slides/slide7.xml" Type="http://schemas.openxmlformats.org/officeDocument/2006/relationships/slide"/><Relationship Id="rId21" Target="slides/slide8.xml" Type="http://schemas.openxmlformats.org/officeDocument/2006/relationships/slide"/><Relationship Id="rId22" Target="slides/slide9.xml" Type="http://schemas.openxmlformats.org/officeDocument/2006/relationships/slide"/><Relationship Id="rId23" Target="slides/slide10.xml" Type="http://schemas.openxmlformats.org/officeDocument/2006/relationships/slide"/><Relationship Id="rId24" Target="slides/slide11.xml" Type="http://schemas.openxmlformats.org/officeDocument/2006/relationships/slide"/><Relationship Id="rId25" Target="slides/slide12.xml" Type="http://schemas.openxmlformats.org/officeDocument/2006/relationships/slide"/><Relationship Id="rId26" Target="slides/slide13.xml" Type="http://schemas.openxmlformats.org/officeDocument/2006/relationships/slide"/><Relationship Id="rId27" Target="slides/slide14.xml" Type="http://schemas.openxmlformats.org/officeDocument/2006/relationships/slide"/><Relationship Id="rId28" Target="slides/slide15.xml" Type="http://schemas.openxmlformats.org/officeDocument/2006/relationships/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14" Target="../media/image13.png" Type="http://schemas.openxmlformats.org/officeDocument/2006/relationships/image"/><Relationship Id="rId15" Target="../media/image14.svg" Type="http://schemas.openxmlformats.org/officeDocument/2006/relationships/image"/><Relationship Id="rId16" Target="../media/image15.png" Type="http://schemas.openxmlformats.org/officeDocument/2006/relationships/image"/><Relationship Id="rId17" Target="../media/image16.svg" Type="http://schemas.openxmlformats.org/officeDocument/2006/relationships/image"/><Relationship Id="rId18" Target="../media/image17.png" Type="http://schemas.openxmlformats.org/officeDocument/2006/relationships/image"/><Relationship Id="rId19" Target="../media/image18.svg" Type="http://schemas.openxmlformats.org/officeDocument/2006/relationships/image"/><Relationship Id="rId2" Target="../media/image1.png" Type="http://schemas.openxmlformats.org/officeDocument/2006/relationships/image"/><Relationship Id="rId20" Target="../media/image19.png" Type="http://schemas.openxmlformats.org/officeDocument/2006/relationships/image"/><Relationship Id="rId21" Target="../media/image20.svg" Type="http://schemas.openxmlformats.org/officeDocument/2006/relationships/image"/><Relationship Id="rId22" Target="../media/image21.png" Type="http://schemas.openxmlformats.org/officeDocument/2006/relationships/image"/><Relationship Id="rId23" Target="../media/image22.sv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4.png" Type="http://schemas.openxmlformats.org/officeDocument/2006/relationships/image"/><Relationship Id="rId11" Target="../media/image45.svg" Type="http://schemas.openxmlformats.org/officeDocument/2006/relationships/image"/><Relationship Id="rId2" Target="../media/image29.png" Type="http://schemas.openxmlformats.org/officeDocument/2006/relationships/image"/><Relationship Id="rId3" Target="../media/image30.svg" Type="http://schemas.openxmlformats.org/officeDocument/2006/relationships/image"/><Relationship Id="rId4" Target="../media/image63.png" Type="http://schemas.openxmlformats.org/officeDocument/2006/relationships/image"/><Relationship Id="rId5" Target="../media/image64.svg" Type="http://schemas.openxmlformats.org/officeDocument/2006/relationships/image"/><Relationship Id="rId6" Target="../media/image65.png" Type="http://schemas.openxmlformats.org/officeDocument/2006/relationships/image"/><Relationship Id="rId7" Target="../media/image66.svg" Type="http://schemas.openxmlformats.org/officeDocument/2006/relationships/image"/><Relationship Id="rId8" Target="../media/image52.png" Type="http://schemas.openxmlformats.org/officeDocument/2006/relationships/image"/><Relationship Id="rId9" Target="../media/image53.sv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67.jpeg" Type="http://schemas.openxmlformats.org/officeDocument/2006/relationships/image"/><Relationship Id="rId5" Target="../media/image56.png" Type="http://schemas.openxmlformats.org/officeDocument/2006/relationships/image"/><Relationship Id="rId6" Target="../media/image57.svg" Type="http://schemas.openxmlformats.org/officeDocument/2006/relationships/image"/><Relationship Id="rId7" Target="../media/image52.png" Type="http://schemas.openxmlformats.org/officeDocument/2006/relationships/image"/><Relationship Id="rId8" Target="../media/image53.sv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1.png" Type="http://schemas.openxmlformats.org/officeDocument/2006/relationships/image"/><Relationship Id="rId3" Target="../media/image4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27.png" Type="http://schemas.openxmlformats.org/officeDocument/2006/relationships/image"/><Relationship Id="rId7" Target="../media/image28.svg" Type="http://schemas.openxmlformats.org/officeDocument/2006/relationships/image"/><Relationship Id="rId8" Target="../media/image54.png" Type="http://schemas.openxmlformats.org/officeDocument/2006/relationships/image"/><Relationship Id="rId9" Target="../media/image55.sv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Relationship Id="rId3" Target="../media/image30.svg" Type="http://schemas.openxmlformats.org/officeDocument/2006/relationships/image"/><Relationship Id="rId4" Target="../media/image68.png" Type="http://schemas.openxmlformats.org/officeDocument/2006/relationships/image"/><Relationship Id="rId5" Target="../media/image69.svg" Type="http://schemas.openxmlformats.org/officeDocument/2006/relationships/image"/><Relationship Id="rId6" Target="../media/image39.png" Type="http://schemas.openxmlformats.org/officeDocument/2006/relationships/image"/><Relationship Id="rId7" Target="../media/image40.sv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8.svg" Type="http://schemas.openxmlformats.org/officeDocument/2006/relationships/image"/><Relationship Id="rId11" Target="../media/image75.png" Type="http://schemas.openxmlformats.org/officeDocument/2006/relationships/image"/><Relationship Id="rId12" Target="../media/image76.svg" Type="http://schemas.openxmlformats.org/officeDocument/2006/relationships/image"/><Relationship Id="rId2" Target="../media/image41.png" Type="http://schemas.openxmlformats.org/officeDocument/2006/relationships/image"/><Relationship Id="rId3" Target="../media/image42.svg" Type="http://schemas.openxmlformats.org/officeDocument/2006/relationships/image"/><Relationship Id="rId4" Target="../media/image70.jpeg" Type="http://schemas.openxmlformats.org/officeDocument/2006/relationships/image"/><Relationship Id="rId5" Target="../media/image71.jpeg" Type="http://schemas.openxmlformats.org/officeDocument/2006/relationships/image"/><Relationship Id="rId6" Target="../media/image72.jpeg" Type="http://schemas.openxmlformats.org/officeDocument/2006/relationships/image"/><Relationship Id="rId7" Target="../media/image73.png" Type="http://schemas.openxmlformats.org/officeDocument/2006/relationships/image"/><Relationship Id="rId8" Target="../media/image74.svg" Type="http://schemas.openxmlformats.org/officeDocument/2006/relationships/image"/><Relationship Id="rId9" Target="../media/image27.pn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.png" Type="http://schemas.openxmlformats.org/officeDocument/2006/relationships/image"/><Relationship Id="rId11" Target="../media/image14.svg" Type="http://schemas.openxmlformats.org/officeDocument/2006/relationships/image"/><Relationship Id="rId12" Target="../media/image15.png" Type="http://schemas.openxmlformats.org/officeDocument/2006/relationships/image"/><Relationship Id="rId13" Target="../media/image16.svg" Type="http://schemas.openxmlformats.org/officeDocument/2006/relationships/image"/><Relationship Id="rId14" Target="../media/image17.png" Type="http://schemas.openxmlformats.org/officeDocument/2006/relationships/image"/><Relationship Id="rId15" Target="../media/image18.svg" Type="http://schemas.openxmlformats.org/officeDocument/2006/relationships/image"/><Relationship Id="rId16" Target="../media/image19.png" Type="http://schemas.openxmlformats.org/officeDocument/2006/relationships/image"/><Relationship Id="rId17" Target="../media/image20.svg" Type="http://schemas.openxmlformats.org/officeDocument/2006/relationships/image"/><Relationship Id="rId18" Target="../media/image21.png" Type="http://schemas.openxmlformats.org/officeDocument/2006/relationships/image"/><Relationship Id="rId19" Target="../media/image22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9.png" Type="http://schemas.openxmlformats.org/officeDocument/2006/relationships/image"/><Relationship Id="rId9" Target="../media/image10.sv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4.svg" Type="http://schemas.openxmlformats.org/officeDocument/2006/relationships/image"/><Relationship Id="rId4" Target="../media/image25.png" Type="http://schemas.openxmlformats.org/officeDocument/2006/relationships/image"/><Relationship Id="rId5" Target="../media/image26.svg" Type="http://schemas.openxmlformats.org/officeDocument/2006/relationships/image"/><Relationship Id="rId6" Target="../media/image27.png" Type="http://schemas.openxmlformats.org/officeDocument/2006/relationships/image"/><Relationship Id="rId7" Target="../media/image28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7.svg" Type="http://schemas.openxmlformats.org/officeDocument/2006/relationships/image"/><Relationship Id="rId2" Target="../media/image29.png" Type="http://schemas.openxmlformats.org/officeDocument/2006/relationships/image"/><Relationship Id="rId3" Target="../media/image30.svg" Type="http://schemas.openxmlformats.org/officeDocument/2006/relationships/image"/><Relationship Id="rId4" Target="../media/image31.png" Type="http://schemas.openxmlformats.org/officeDocument/2006/relationships/image"/><Relationship Id="rId5" Target="../media/image32.svg" Type="http://schemas.openxmlformats.org/officeDocument/2006/relationships/image"/><Relationship Id="rId6" Target="../media/image33.jpeg" Type="http://schemas.openxmlformats.org/officeDocument/2006/relationships/image"/><Relationship Id="rId7" Target="../media/image34.jpeg" Type="http://schemas.openxmlformats.org/officeDocument/2006/relationships/image"/><Relationship Id="rId8" Target="../media/image35.jpeg" Type="http://schemas.openxmlformats.org/officeDocument/2006/relationships/image"/><Relationship Id="rId9" Target="../media/image36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2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8.jpeg" Type="http://schemas.openxmlformats.org/officeDocument/2006/relationships/image"/><Relationship Id="rId5" Target="../media/image39.png" Type="http://schemas.openxmlformats.org/officeDocument/2006/relationships/image"/><Relationship Id="rId6" Target="../media/image40.svg" Type="http://schemas.openxmlformats.org/officeDocument/2006/relationships/image"/><Relationship Id="rId7" Target="../media/image3.png" Type="http://schemas.openxmlformats.org/officeDocument/2006/relationships/image"/><Relationship Id="rId8" Target="../media/image4.svg" Type="http://schemas.openxmlformats.org/officeDocument/2006/relationships/image"/><Relationship Id="rId9" Target="../media/image31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1.png" Type="http://schemas.openxmlformats.org/officeDocument/2006/relationships/image"/><Relationship Id="rId3" Target="../media/image42.svg" Type="http://schemas.openxmlformats.org/officeDocument/2006/relationships/image"/><Relationship Id="rId4" Target="../media/image43.jpeg" Type="http://schemas.openxmlformats.org/officeDocument/2006/relationships/image"/><Relationship Id="rId5" Target="../media/image13.png" Type="http://schemas.openxmlformats.org/officeDocument/2006/relationships/image"/><Relationship Id="rId6" Target="../media/image14.svg" Type="http://schemas.openxmlformats.org/officeDocument/2006/relationships/image"/><Relationship Id="rId7" Target="../media/image44.png" Type="http://schemas.openxmlformats.org/officeDocument/2006/relationships/image"/><Relationship Id="rId8" Target="../media/image45.sv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8.png" Type="http://schemas.openxmlformats.org/officeDocument/2006/relationships/image"/><Relationship Id="rId11" Target="../media/image49.svg" Type="http://schemas.openxmlformats.org/officeDocument/2006/relationships/image"/><Relationship Id="rId2" Target="../media/image29.png" Type="http://schemas.openxmlformats.org/officeDocument/2006/relationships/image"/><Relationship Id="rId3" Target="../media/image30.svg" Type="http://schemas.openxmlformats.org/officeDocument/2006/relationships/image"/><Relationship Id="rId4" Target="../media/image25.png" Type="http://schemas.openxmlformats.org/officeDocument/2006/relationships/image"/><Relationship Id="rId5" Target="../media/image26.svg" Type="http://schemas.openxmlformats.org/officeDocument/2006/relationships/image"/><Relationship Id="rId6" Target="../media/image46.png" Type="http://schemas.openxmlformats.org/officeDocument/2006/relationships/image"/><Relationship Id="rId7" Target="../media/image47.svg" Type="http://schemas.openxmlformats.org/officeDocument/2006/relationships/image"/><Relationship Id="rId8" Target="../media/image13.png" Type="http://schemas.openxmlformats.org/officeDocument/2006/relationships/image"/><Relationship Id="rId9" Target="../media/image14.sv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5.png" Type="http://schemas.openxmlformats.org/officeDocument/2006/relationships/image"/><Relationship Id="rId11" Target="../media/image26.svg" Type="http://schemas.openxmlformats.org/officeDocument/2006/relationships/image"/><Relationship Id="rId12" Target="../media/image46.png" Type="http://schemas.openxmlformats.org/officeDocument/2006/relationships/image"/><Relationship Id="rId13" Target="../media/image47.svg" Type="http://schemas.openxmlformats.org/officeDocument/2006/relationships/image"/><Relationship Id="rId14" Target="../media/image52.png" Type="http://schemas.openxmlformats.org/officeDocument/2006/relationships/image"/><Relationship Id="rId15" Target="../media/image53.svg" Type="http://schemas.openxmlformats.org/officeDocument/2006/relationships/image"/><Relationship Id="rId16" Target="../media/image54.png" Type="http://schemas.openxmlformats.org/officeDocument/2006/relationships/image"/><Relationship Id="rId17" Target="../media/image55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4.png" Type="http://schemas.openxmlformats.org/officeDocument/2006/relationships/image"/><Relationship Id="rId5" Target="../media/image45.svg" Type="http://schemas.openxmlformats.org/officeDocument/2006/relationships/image"/><Relationship Id="rId6" Target="../media/image27.png" Type="http://schemas.openxmlformats.org/officeDocument/2006/relationships/image"/><Relationship Id="rId7" Target="../media/image28.svg" Type="http://schemas.openxmlformats.org/officeDocument/2006/relationships/image"/><Relationship Id="rId8" Target="../media/image50.png" Type="http://schemas.openxmlformats.org/officeDocument/2006/relationships/image"/><Relationship Id="rId9" Target="../media/image51.sv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1.png" Type="http://schemas.openxmlformats.org/officeDocument/2006/relationships/image"/><Relationship Id="rId3" Target="../media/image42.svg" Type="http://schemas.openxmlformats.org/officeDocument/2006/relationships/image"/><Relationship Id="rId4" Target="../media/image56.png" Type="http://schemas.openxmlformats.org/officeDocument/2006/relationships/image"/><Relationship Id="rId5" Target="../media/image57.svg" Type="http://schemas.openxmlformats.org/officeDocument/2006/relationships/image"/><Relationship Id="rId6" Target="../media/image54.png" Type="http://schemas.openxmlformats.org/officeDocument/2006/relationships/image"/><Relationship Id="rId7" Target="../media/image55.svg" Type="http://schemas.openxmlformats.org/officeDocument/2006/relationships/image"/><Relationship Id="rId8" Target="../media/image58.png" Type="http://schemas.openxmlformats.org/officeDocument/2006/relationships/image"/><Relationship Id="rId9" Target="../media/image59.sv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0.jpeg" Type="http://schemas.openxmlformats.org/officeDocument/2006/relationships/image"/><Relationship Id="rId3" Target="../media/image61.png" Type="http://schemas.openxmlformats.org/officeDocument/2006/relationships/image"/><Relationship Id="rId4" Target="../media/image62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B4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11357" y="-2106488"/>
            <a:ext cx="18997002" cy="18997002"/>
          </a:xfrm>
          <a:custGeom>
            <a:avLst/>
            <a:gdLst/>
            <a:ahLst/>
            <a:cxnLst/>
            <a:rect r="r" b="b" t="t" l="l"/>
            <a:pathLst>
              <a:path h="18997002" w="18997002">
                <a:moveTo>
                  <a:pt x="0" y="0"/>
                </a:moveTo>
                <a:lnTo>
                  <a:pt x="18997002" y="0"/>
                </a:lnTo>
                <a:lnTo>
                  <a:pt x="18997002" y="18997001"/>
                </a:lnTo>
                <a:lnTo>
                  <a:pt x="0" y="189970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784913"/>
            <a:ext cx="16364200" cy="8717174"/>
            <a:chOff x="0" y="0"/>
            <a:chExt cx="4309913" cy="229588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309913" cy="2295881"/>
            </a:xfrm>
            <a:custGeom>
              <a:avLst/>
              <a:gdLst/>
              <a:ahLst/>
              <a:cxnLst/>
              <a:rect r="r" b="b" t="t" l="l"/>
              <a:pathLst>
                <a:path h="2295881" w="4309913">
                  <a:moveTo>
                    <a:pt x="5677" y="0"/>
                  </a:moveTo>
                  <a:lnTo>
                    <a:pt x="4304236" y="0"/>
                  </a:lnTo>
                  <a:cubicBezTo>
                    <a:pt x="4307371" y="0"/>
                    <a:pt x="4309913" y="2542"/>
                    <a:pt x="4309913" y="5677"/>
                  </a:cubicBezTo>
                  <a:lnTo>
                    <a:pt x="4309913" y="2290204"/>
                  </a:lnTo>
                  <a:cubicBezTo>
                    <a:pt x="4309913" y="2291710"/>
                    <a:pt x="4309315" y="2293154"/>
                    <a:pt x="4308250" y="2294218"/>
                  </a:cubicBezTo>
                  <a:cubicBezTo>
                    <a:pt x="4307186" y="2295283"/>
                    <a:pt x="4305741" y="2295881"/>
                    <a:pt x="4304236" y="2295881"/>
                  </a:cubicBezTo>
                  <a:lnTo>
                    <a:pt x="5677" y="2295881"/>
                  </a:lnTo>
                  <a:cubicBezTo>
                    <a:pt x="4172" y="2295881"/>
                    <a:pt x="2728" y="2295283"/>
                    <a:pt x="1663" y="2294218"/>
                  </a:cubicBezTo>
                  <a:cubicBezTo>
                    <a:pt x="598" y="2293154"/>
                    <a:pt x="0" y="2291710"/>
                    <a:pt x="0" y="2290204"/>
                  </a:cubicBezTo>
                  <a:lnTo>
                    <a:pt x="0" y="5677"/>
                  </a:lnTo>
                  <a:cubicBezTo>
                    <a:pt x="0" y="4172"/>
                    <a:pt x="598" y="2728"/>
                    <a:pt x="1663" y="1663"/>
                  </a:cubicBezTo>
                  <a:cubicBezTo>
                    <a:pt x="2728" y="598"/>
                    <a:pt x="4172" y="0"/>
                    <a:pt x="5677" y="0"/>
                  </a:cubicBezTo>
                  <a:close/>
                </a:path>
              </a:pathLst>
            </a:custGeom>
            <a:solidFill>
              <a:srgbClr val="FFFFFF"/>
            </a:solidFill>
            <a:ln w="85725" cap="sq">
              <a:solidFill>
                <a:srgbClr val="BE50AF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309913" cy="23339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30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3293990" y="2983140"/>
            <a:ext cx="11700020" cy="36239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680"/>
              </a:lnSpc>
              <a:spcBef>
                <a:spcPct val="0"/>
              </a:spcBef>
            </a:pPr>
            <a:r>
              <a:rPr lang="en-US" sz="21200" spc="424">
                <a:solidFill>
                  <a:srgbClr val="000000"/>
                </a:solidFill>
                <a:latin typeface="Tropika"/>
              </a:rPr>
              <a:t>CREATIVO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-10276831">
            <a:off x="14699856" y="5310145"/>
            <a:ext cx="2232762" cy="2669607"/>
          </a:xfrm>
          <a:custGeom>
            <a:avLst/>
            <a:gdLst/>
            <a:ahLst/>
            <a:cxnLst/>
            <a:rect r="r" b="b" t="t" l="l"/>
            <a:pathLst>
              <a:path h="2669607" w="2232762">
                <a:moveTo>
                  <a:pt x="0" y="0"/>
                </a:moveTo>
                <a:lnTo>
                  <a:pt x="2232762" y="0"/>
                </a:lnTo>
                <a:lnTo>
                  <a:pt x="2232762" y="2669607"/>
                </a:lnTo>
                <a:lnTo>
                  <a:pt x="0" y="266960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8459902" y="8744669"/>
            <a:ext cx="1359284" cy="175471"/>
          </a:xfrm>
          <a:custGeom>
            <a:avLst/>
            <a:gdLst/>
            <a:ahLst/>
            <a:cxnLst/>
            <a:rect r="r" b="b" t="t" l="l"/>
            <a:pathLst>
              <a:path h="175471" w="1359284">
                <a:moveTo>
                  <a:pt x="0" y="0"/>
                </a:moveTo>
                <a:lnTo>
                  <a:pt x="1359284" y="0"/>
                </a:lnTo>
                <a:lnTo>
                  <a:pt x="1359284" y="175471"/>
                </a:lnTo>
                <a:lnTo>
                  <a:pt x="0" y="17547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591664">
            <a:off x="14888613" y="2354845"/>
            <a:ext cx="1855247" cy="1804649"/>
          </a:xfrm>
          <a:custGeom>
            <a:avLst/>
            <a:gdLst/>
            <a:ahLst/>
            <a:cxnLst/>
            <a:rect r="r" b="b" t="t" l="l"/>
            <a:pathLst>
              <a:path h="1804649" w="1855247">
                <a:moveTo>
                  <a:pt x="0" y="0"/>
                </a:moveTo>
                <a:lnTo>
                  <a:pt x="1855247" y="0"/>
                </a:lnTo>
                <a:lnTo>
                  <a:pt x="1855247" y="1804649"/>
                </a:lnTo>
                <a:lnTo>
                  <a:pt x="0" y="180464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109554">
            <a:off x="7349494" y="6604167"/>
            <a:ext cx="3589013" cy="730854"/>
          </a:xfrm>
          <a:custGeom>
            <a:avLst/>
            <a:gdLst/>
            <a:ahLst/>
            <a:cxnLst/>
            <a:rect r="r" b="b" t="t" l="l"/>
            <a:pathLst>
              <a:path h="730854" w="3589013">
                <a:moveTo>
                  <a:pt x="0" y="0"/>
                </a:moveTo>
                <a:lnTo>
                  <a:pt x="3589012" y="0"/>
                </a:lnTo>
                <a:lnTo>
                  <a:pt x="3589012" y="730853"/>
                </a:lnTo>
                <a:lnTo>
                  <a:pt x="0" y="73085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678221">
            <a:off x="12477883" y="7039219"/>
            <a:ext cx="1852029" cy="1538868"/>
          </a:xfrm>
          <a:custGeom>
            <a:avLst/>
            <a:gdLst/>
            <a:ahLst/>
            <a:cxnLst/>
            <a:rect r="r" b="b" t="t" l="l"/>
            <a:pathLst>
              <a:path h="1538868" w="1852029">
                <a:moveTo>
                  <a:pt x="0" y="0"/>
                </a:moveTo>
                <a:lnTo>
                  <a:pt x="1852029" y="0"/>
                </a:lnTo>
                <a:lnTo>
                  <a:pt x="1852029" y="1538868"/>
                </a:lnTo>
                <a:lnTo>
                  <a:pt x="0" y="153886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657893">
            <a:off x="1982252" y="1754243"/>
            <a:ext cx="2759919" cy="3005853"/>
          </a:xfrm>
          <a:custGeom>
            <a:avLst/>
            <a:gdLst/>
            <a:ahLst/>
            <a:cxnLst/>
            <a:rect r="r" b="b" t="t" l="l"/>
            <a:pathLst>
              <a:path h="3005853" w="2759919">
                <a:moveTo>
                  <a:pt x="0" y="0"/>
                </a:moveTo>
                <a:lnTo>
                  <a:pt x="2759920" y="0"/>
                </a:lnTo>
                <a:lnTo>
                  <a:pt x="2759920" y="3005853"/>
                </a:lnTo>
                <a:lnTo>
                  <a:pt x="0" y="3005853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9972172">
            <a:off x="11640171" y="1510062"/>
            <a:ext cx="2188814" cy="1973913"/>
          </a:xfrm>
          <a:custGeom>
            <a:avLst/>
            <a:gdLst/>
            <a:ahLst/>
            <a:cxnLst/>
            <a:rect r="r" b="b" t="t" l="l"/>
            <a:pathLst>
              <a:path h="1973913" w="2188814">
                <a:moveTo>
                  <a:pt x="0" y="0"/>
                </a:moveTo>
                <a:lnTo>
                  <a:pt x="2188814" y="0"/>
                </a:lnTo>
                <a:lnTo>
                  <a:pt x="2188814" y="1973913"/>
                </a:lnTo>
                <a:lnTo>
                  <a:pt x="0" y="1973913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true" flipV="false" rot="3446675">
            <a:off x="4143112" y="6625654"/>
            <a:ext cx="1719470" cy="2797954"/>
          </a:xfrm>
          <a:custGeom>
            <a:avLst/>
            <a:gdLst/>
            <a:ahLst/>
            <a:cxnLst/>
            <a:rect r="r" b="b" t="t" l="l"/>
            <a:pathLst>
              <a:path h="2797954" w="1719470">
                <a:moveTo>
                  <a:pt x="1719470" y="0"/>
                </a:moveTo>
                <a:lnTo>
                  <a:pt x="0" y="0"/>
                </a:lnTo>
                <a:lnTo>
                  <a:pt x="0" y="2797954"/>
                </a:lnTo>
                <a:lnTo>
                  <a:pt x="1719470" y="2797954"/>
                </a:lnTo>
                <a:lnTo>
                  <a:pt x="171947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597929" y="5901688"/>
            <a:ext cx="1696062" cy="1674475"/>
          </a:xfrm>
          <a:custGeom>
            <a:avLst/>
            <a:gdLst/>
            <a:ahLst/>
            <a:cxnLst/>
            <a:rect r="r" b="b" t="t" l="l"/>
            <a:pathLst>
              <a:path h="1674475" w="1696062">
                <a:moveTo>
                  <a:pt x="0" y="0"/>
                </a:moveTo>
                <a:lnTo>
                  <a:pt x="1696061" y="0"/>
                </a:lnTo>
                <a:lnTo>
                  <a:pt x="1696061" y="1674475"/>
                </a:lnTo>
                <a:lnTo>
                  <a:pt x="0" y="1674475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7838251">
            <a:off x="6489629" y="1100437"/>
            <a:ext cx="2519591" cy="2249307"/>
          </a:xfrm>
          <a:custGeom>
            <a:avLst/>
            <a:gdLst/>
            <a:ahLst/>
            <a:cxnLst/>
            <a:rect r="r" b="b" t="t" l="l"/>
            <a:pathLst>
              <a:path h="2249307" w="2519591">
                <a:moveTo>
                  <a:pt x="0" y="0"/>
                </a:moveTo>
                <a:lnTo>
                  <a:pt x="2519591" y="0"/>
                </a:lnTo>
                <a:lnTo>
                  <a:pt x="2519591" y="2249307"/>
                </a:lnTo>
                <a:lnTo>
                  <a:pt x="0" y="2249307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5544509" y="2603045"/>
            <a:ext cx="7190069" cy="1310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718"/>
              </a:lnSpc>
              <a:spcBef>
                <a:spcPct val="0"/>
              </a:spcBef>
            </a:pPr>
            <a:r>
              <a:rPr lang="en-US" sz="7655" spc="451">
                <a:solidFill>
                  <a:srgbClr val="000000"/>
                </a:solidFill>
                <a:latin typeface="Handy Casual"/>
              </a:rPr>
              <a:t>Proyecto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6330715" y="8247114"/>
            <a:ext cx="5809474" cy="3917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30"/>
              </a:lnSpc>
            </a:pPr>
            <a:r>
              <a:rPr lang="en-US" sz="2658" spc="162">
                <a:solidFill>
                  <a:srgbClr val="000000"/>
                </a:solidFill>
                <a:latin typeface="Handy Casual"/>
              </a:rPr>
              <a:t>CENTRO BORCELLE 2030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995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23415" y="-2810308"/>
            <a:ext cx="18997002" cy="18997002"/>
          </a:xfrm>
          <a:custGeom>
            <a:avLst/>
            <a:gdLst/>
            <a:ahLst/>
            <a:cxnLst/>
            <a:rect r="r" b="b" t="t" l="l"/>
            <a:pathLst>
              <a:path h="18997002" w="18997002">
                <a:moveTo>
                  <a:pt x="0" y="0"/>
                </a:moveTo>
                <a:lnTo>
                  <a:pt x="18997001" y="0"/>
                </a:lnTo>
                <a:lnTo>
                  <a:pt x="18997001" y="18997001"/>
                </a:lnTo>
                <a:lnTo>
                  <a:pt x="0" y="189970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46987" y="816002"/>
            <a:ext cx="16576930" cy="8674045"/>
            <a:chOff x="0" y="0"/>
            <a:chExt cx="4365940" cy="228452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365940" cy="2284522"/>
            </a:xfrm>
            <a:custGeom>
              <a:avLst/>
              <a:gdLst/>
              <a:ahLst/>
              <a:cxnLst/>
              <a:rect r="r" b="b" t="t" l="l"/>
              <a:pathLst>
                <a:path h="2284522" w="4365940">
                  <a:moveTo>
                    <a:pt x="5604" y="0"/>
                  </a:moveTo>
                  <a:lnTo>
                    <a:pt x="4360336" y="0"/>
                  </a:lnTo>
                  <a:cubicBezTo>
                    <a:pt x="4361823" y="0"/>
                    <a:pt x="4363248" y="590"/>
                    <a:pt x="4364299" y="1641"/>
                  </a:cubicBezTo>
                  <a:cubicBezTo>
                    <a:pt x="4365350" y="2692"/>
                    <a:pt x="4365940" y="4118"/>
                    <a:pt x="4365940" y="5604"/>
                  </a:cubicBezTo>
                  <a:lnTo>
                    <a:pt x="4365940" y="2278918"/>
                  </a:lnTo>
                  <a:cubicBezTo>
                    <a:pt x="4365940" y="2280404"/>
                    <a:pt x="4365350" y="2281830"/>
                    <a:pt x="4364299" y="2282881"/>
                  </a:cubicBezTo>
                  <a:cubicBezTo>
                    <a:pt x="4363248" y="2283932"/>
                    <a:pt x="4361823" y="2284522"/>
                    <a:pt x="4360336" y="2284522"/>
                  </a:cubicBezTo>
                  <a:lnTo>
                    <a:pt x="5604" y="2284522"/>
                  </a:lnTo>
                  <a:cubicBezTo>
                    <a:pt x="4118" y="2284522"/>
                    <a:pt x="2692" y="2283932"/>
                    <a:pt x="1641" y="2282881"/>
                  </a:cubicBezTo>
                  <a:cubicBezTo>
                    <a:pt x="590" y="2281830"/>
                    <a:pt x="0" y="2280404"/>
                    <a:pt x="0" y="2278918"/>
                  </a:cubicBezTo>
                  <a:lnTo>
                    <a:pt x="0" y="5604"/>
                  </a:lnTo>
                  <a:cubicBezTo>
                    <a:pt x="0" y="4118"/>
                    <a:pt x="590" y="2692"/>
                    <a:pt x="1641" y="1641"/>
                  </a:cubicBezTo>
                  <a:cubicBezTo>
                    <a:pt x="2692" y="590"/>
                    <a:pt x="4118" y="0"/>
                    <a:pt x="5604" y="0"/>
                  </a:cubicBezTo>
                  <a:close/>
                </a:path>
              </a:pathLst>
            </a:custGeom>
            <a:solidFill>
              <a:srgbClr val="FFFFFF"/>
            </a:solidFill>
            <a:ln w="85725" cap="sq">
              <a:solidFill>
                <a:srgbClr val="7774C4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365940" cy="23226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3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-1717953">
            <a:off x="3704869" y="5506926"/>
            <a:ext cx="1420176" cy="507713"/>
          </a:xfrm>
          <a:custGeom>
            <a:avLst/>
            <a:gdLst/>
            <a:ahLst/>
            <a:cxnLst/>
            <a:rect r="r" b="b" t="t" l="l"/>
            <a:pathLst>
              <a:path h="507713" w="1420176">
                <a:moveTo>
                  <a:pt x="0" y="0"/>
                </a:moveTo>
                <a:lnTo>
                  <a:pt x="1420176" y="0"/>
                </a:lnTo>
                <a:lnTo>
                  <a:pt x="1420176" y="507713"/>
                </a:lnTo>
                <a:lnTo>
                  <a:pt x="0" y="50771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1717953">
            <a:off x="8737784" y="5493504"/>
            <a:ext cx="1420176" cy="507713"/>
          </a:xfrm>
          <a:custGeom>
            <a:avLst/>
            <a:gdLst/>
            <a:ahLst/>
            <a:cxnLst/>
            <a:rect r="r" b="b" t="t" l="l"/>
            <a:pathLst>
              <a:path h="507713" w="1420176">
                <a:moveTo>
                  <a:pt x="0" y="0"/>
                </a:moveTo>
                <a:lnTo>
                  <a:pt x="1420175" y="0"/>
                </a:lnTo>
                <a:lnTo>
                  <a:pt x="1420175" y="507713"/>
                </a:lnTo>
                <a:lnTo>
                  <a:pt x="0" y="50771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6605604">
            <a:off x="6200425" y="6361943"/>
            <a:ext cx="1304516" cy="965342"/>
          </a:xfrm>
          <a:custGeom>
            <a:avLst/>
            <a:gdLst/>
            <a:ahLst/>
            <a:cxnLst/>
            <a:rect r="r" b="b" t="t" l="l"/>
            <a:pathLst>
              <a:path h="965342" w="1304516">
                <a:moveTo>
                  <a:pt x="0" y="0"/>
                </a:moveTo>
                <a:lnTo>
                  <a:pt x="1304516" y="0"/>
                </a:lnTo>
                <a:lnTo>
                  <a:pt x="1304516" y="965342"/>
                </a:lnTo>
                <a:lnTo>
                  <a:pt x="0" y="96534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6605604">
            <a:off x="11317548" y="6456852"/>
            <a:ext cx="1206336" cy="892689"/>
          </a:xfrm>
          <a:custGeom>
            <a:avLst/>
            <a:gdLst/>
            <a:ahLst/>
            <a:cxnLst/>
            <a:rect r="r" b="b" t="t" l="l"/>
            <a:pathLst>
              <a:path h="892689" w="1206336">
                <a:moveTo>
                  <a:pt x="0" y="0"/>
                </a:moveTo>
                <a:lnTo>
                  <a:pt x="1206336" y="0"/>
                </a:lnTo>
                <a:lnTo>
                  <a:pt x="1206336" y="892689"/>
                </a:lnTo>
                <a:lnTo>
                  <a:pt x="0" y="89268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990438" y="1489882"/>
            <a:ext cx="12746680" cy="17246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4140"/>
              </a:lnSpc>
              <a:spcBef>
                <a:spcPct val="0"/>
              </a:spcBef>
            </a:pPr>
            <a:r>
              <a:rPr lang="en-US" sz="10100" spc="484">
                <a:solidFill>
                  <a:srgbClr val="000000"/>
                </a:solidFill>
                <a:latin typeface="Tropika"/>
              </a:rPr>
              <a:t>FASES DEL PROYECTO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373589" y="4891381"/>
            <a:ext cx="2958188" cy="7925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627"/>
              </a:lnSpc>
              <a:spcBef>
                <a:spcPct val="0"/>
              </a:spcBef>
            </a:pPr>
            <a:r>
              <a:rPr lang="en-US" sz="4328">
                <a:solidFill>
                  <a:srgbClr val="000000"/>
                </a:solidFill>
                <a:latin typeface="Handyman"/>
              </a:rPr>
              <a:t>2º ETAPA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001746" y="6433741"/>
            <a:ext cx="3173561" cy="7925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627"/>
              </a:lnSpc>
              <a:spcBef>
                <a:spcPct val="0"/>
              </a:spcBef>
            </a:pPr>
            <a:r>
              <a:rPr lang="en-US" sz="4328">
                <a:solidFill>
                  <a:srgbClr val="000000"/>
                </a:solidFill>
                <a:latin typeface="Handyman"/>
              </a:rPr>
              <a:t>1º ETAPA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001746" y="7194061"/>
            <a:ext cx="3173561" cy="5273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895"/>
              </a:lnSpc>
              <a:spcBef>
                <a:spcPct val="0"/>
              </a:spcBef>
            </a:pPr>
            <a:r>
              <a:rPr lang="en-US" sz="2782">
                <a:solidFill>
                  <a:srgbClr val="000000"/>
                </a:solidFill>
                <a:latin typeface="Handyman"/>
              </a:rPr>
              <a:t>Define el proceso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812238" y="6506284"/>
            <a:ext cx="3167072" cy="7925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627"/>
              </a:lnSpc>
              <a:spcBef>
                <a:spcPct val="0"/>
              </a:spcBef>
            </a:pPr>
            <a:r>
              <a:rPr lang="en-US" sz="4328">
                <a:solidFill>
                  <a:srgbClr val="000000"/>
                </a:solidFill>
                <a:latin typeface="Handyman"/>
              </a:rPr>
              <a:t>3º ETAPA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550403" y="4939110"/>
            <a:ext cx="3648798" cy="7925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627"/>
              </a:lnSpc>
              <a:spcBef>
                <a:spcPct val="0"/>
              </a:spcBef>
            </a:pPr>
            <a:r>
              <a:rPr lang="en-US" sz="4328">
                <a:solidFill>
                  <a:srgbClr val="000000"/>
                </a:solidFill>
                <a:latin typeface="Handyman"/>
              </a:rPr>
              <a:t>4º ETAPA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731423" y="6554843"/>
            <a:ext cx="2935555" cy="7925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627"/>
              </a:lnSpc>
              <a:spcBef>
                <a:spcPct val="0"/>
              </a:spcBef>
            </a:pPr>
            <a:r>
              <a:rPr lang="en-US" sz="4328">
                <a:solidFill>
                  <a:srgbClr val="000000"/>
                </a:solidFill>
                <a:latin typeface="Handyman"/>
              </a:rPr>
              <a:t>5º ETAPA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5373589" y="5656007"/>
            <a:ext cx="2957910" cy="5273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895"/>
              </a:lnSpc>
              <a:spcBef>
                <a:spcPct val="0"/>
              </a:spcBef>
            </a:pPr>
            <a:r>
              <a:rPr lang="en-US" sz="2782">
                <a:solidFill>
                  <a:srgbClr val="000000"/>
                </a:solidFill>
                <a:latin typeface="Handyman"/>
              </a:rPr>
              <a:t>Define el proceso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812238" y="7242620"/>
            <a:ext cx="3167072" cy="5273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895"/>
              </a:lnSpc>
              <a:spcBef>
                <a:spcPct val="0"/>
              </a:spcBef>
            </a:pPr>
            <a:r>
              <a:rPr lang="en-US" sz="2782">
                <a:solidFill>
                  <a:srgbClr val="000000"/>
                </a:solidFill>
                <a:latin typeface="Handyman"/>
              </a:rPr>
              <a:t>Define el proceso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562724" y="5657271"/>
            <a:ext cx="3695161" cy="5273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895"/>
              </a:lnSpc>
              <a:spcBef>
                <a:spcPct val="0"/>
              </a:spcBef>
            </a:pPr>
            <a:r>
              <a:rPr lang="en-US" sz="2782">
                <a:solidFill>
                  <a:srgbClr val="000000"/>
                </a:solidFill>
                <a:latin typeface="Handyman"/>
              </a:rPr>
              <a:t>Define el proceso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2778652" y="7405369"/>
            <a:ext cx="2958467" cy="5273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895"/>
              </a:lnSpc>
              <a:spcBef>
                <a:spcPct val="0"/>
              </a:spcBef>
            </a:pPr>
            <a:r>
              <a:rPr lang="en-US" sz="2782">
                <a:solidFill>
                  <a:srgbClr val="000000"/>
                </a:solidFill>
                <a:latin typeface="Handyman"/>
              </a:rPr>
              <a:t>Define el proceso</a:t>
            </a:r>
          </a:p>
        </p:txBody>
      </p:sp>
      <p:sp>
        <p:nvSpPr>
          <p:cNvPr name="Freeform 21" id="21"/>
          <p:cNvSpPr/>
          <p:nvPr/>
        </p:nvSpPr>
        <p:spPr>
          <a:xfrm flipH="false" flipV="false" rot="-10800000">
            <a:off x="10494789" y="5654206"/>
            <a:ext cx="2760411" cy="115435"/>
          </a:xfrm>
          <a:custGeom>
            <a:avLst/>
            <a:gdLst/>
            <a:ahLst/>
            <a:cxnLst/>
            <a:rect r="r" b="b" t="t" l="l"/>
            <a:pathLst>
              <a:path h="115435" w="2760411">
                <a:moveTo>
                  <a:pt x="0" y="0"/>
                </a:moveTo>
                <a:lnTo>
                  <a:pt x="2760412" y="0"/>
                </a:lnTo>
                <a:lnTo>
                  <a:pt x="2760412" y="115435"/>
                </a:lnTo>
                <a:lnTo>
                  <a:pt x="0" y="11543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-10800000">
            <a:off x="12731423" y="7298836"/>
            <a:ext cx="2760411" cy="115435"/>
          </a:xfrm>
          <a:custGeom>
            <a:avLst/>
            <a:gdLst/>
            <a:ahLst/>
            <a:cxnLst/>
            <a:rect r="r" b="b" t="t" l="l"/>
            <a:pathLst>
              <a:path h="115435" w="2760411">
                <a:moveTo>
                  <a:pt x="0" y="0"/>
                </a:moveTo>
                <a:lnTo>
                  <a:pt x="2760411" y="0"/>
                </a:lnTo>
                <a:lnTo>
                  <a:pt x="2760411" y="115436"/>
                </a:lnTo>
                <a:lnTo>
                  <a:pt x="0" y="11543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-10800000">
            <a:off x="7707404" y="7241119"/>
            <a:ext cx="2760411" cy="115435"/>
          </a:xfrm>
          <a:custGeom>
            <a:avLst/>
            <a:gdLst/>
            <a:ahLst/>
            <a:cxnLst/>
            <a:rect r="r" b="b" t="t" l="l"/>
            <a:pathLst>
              <a:path h="115435" w="2760411">
                <a:moveTo>
                  <a:pt x="0" y="0"/>
                </a:moveTo>
                <a:lnTo>
                  <a:pt x="2760412" y="0"/>
                </a:lnTo>
                <a:lnTo>
                  <a:pt x="2760412" y="115435"/>
                </a:lnTo>
                <a:lnTo>
                  <a:pt x="0" y="11543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-10800000">
            <a:off x="2683386" y="7183401"/>
            <a:ext cx="2760411" cy="115435"/>
          </a:xfrm>
          <a:custGeom>
            <a:avLst/>
            <a:gdLst/>
            <a:ahLst/>
            <a:cxnLst/>
            <a:rect r="r" b="b" t="t" l="l"/>
            <a:pathLst>
              <a:path h="115435" w="2760411">
                <a:moveTo>
                  <a:pt x="0" y="0"/>
                </a:moveTo>
                <a:lnTo>
                  <a:pt x="2760411" y="0"/>
                </a:lnTo>
                <a:lnTo>
                  <a:pt x="2760411" y="115435"/>
                </a:lnTo>
                <a:lnTo>
                  <a:pt x="0" y="11543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-10800000">
            <a:off x="5238882" y="5654206"/>
            <a:ext cx="2760411" cy="115435"/>
          </a:xfrm>
          <a:custGeom>
            <a:avLst/>
            <a:gdLst/>
            <a:ahLst/>
            <a:cxnLst/>
            <a:rect r="r" b="b" t="t" l="l"/>
            <a:pathLst>
              <a:path h="115435" w="2760411">
                <a:moveTo>
                  <a:pt x="0" y="0"/>
                </a:moveTo>
                <a:lnTo>
                  <a:pt x="2760411" y="0"/>
                </a:lnTo>
                <a:lnTo>
                  <a:pt x="2760411" y="115435"/>
                </a:lnTo>
                <a:lnTo>
                  <a:pt x="0" y="11543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-109731">
            <a:off x="7502891" y="3481960"/>
            <a:ext cx="3282218" cy="423705"/>
          </a:xfrm>
          <a:custGeom>
            <a:avLst/>
            <a:gdLst/>
            <a:ahLst/>
            <a:cxnLst/>
            <a:rect r="r" b="b" t="t" l="l"/>
            <a:pathLst>
              <a:path h="423705" w="3282218">
                <a:moveTo>
                  <a:pt x="0" y="0"/>
                </a:moveTo>
                <a:lnTo>
                  <a:pt x="3282218" y="0"/>
                </a:lnTo>
                <a:lnTo>
                  <a:pt x="3282218" y="423704"/>
                </a:lnTo>
                <a:lnTo>
                  <a:pt x="0" y="42370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B4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63049" y="-3394092"/>
            <a:ext cx="18997002" cy="18997002"/>
          </a:xfrm>
          <a:custGeom>
            <a:avLst/>
            <a:gdLst/>
            <a:ahLst/>
            <a:cxnLst/>
            <a:rect r="r" b="b" t="t" l="l"/>
            <a:pathLst>
              <a:path h="18997002" w="18997002">
                <a:moveTo>
                  <a:pt x="0" y="0"/>
                </a:moveTo>
                <a:lnTo>
                  <a:pt x="18997002" y="0"/>
                </a:lnTo>
                <a:lnTo>
                  <a:pt x="18997002" y="18997002"/>
                </a:lnTo>
                <a:lnTo>
                  <a:pt x="0" y="189970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46987" y="806477"/>
            <a:ext cx="16576930" cy="8674045"/>
            <a:chOff x="0" y="0"/>
            <a:chExt cx="4365940" cy="228452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365940" cy="2284522"/>
            </a:xfrm>
            <a:custGeom>
              <a:avLst/>
              <a:gdLst/>
              <a:ahLst/>
              <a:cxnLst/>
              <a:rect r="r" b="b" t="t" l="l"/>
              <a:pathLst>
                <a:path h="2284522" w="4365940">
                  <a:moveTo>
                    <a:pt x="5604" y="0"/>
                  </a:moveTo>
                  <a:lnTo>
                    <a:pt x="4360336" y="0"/>
                  </a:lnTo>
                  <a:cubicBezTo>
                    <a:pt x="4361823" y="0"/>
                    <a:pt x="4363248" y="590"/>
                    <a:pt x="4364299" y="1641"/>
                  </a:cubicBezTo>
                  <a:cubicBezTo>
                    <a:pt x="4365350" y="2692"/>
                    <a:pt x="4365940" y="4118"/>
                    <a:pt x="4365940" y="5604"/>
                  </a:cubicBezTo>
                  <a:lnTo>
                    <a:pt x="4365940" y="2278918"/>
                  </a:lnTo>
                  <a:cubicBezTo>
                    <a:pt x="4365940" y="2280404"/>
                    <a:pt x="4365350" y="2281830"/>
                    <a:pt x="4364299" y="2282881"/>
                  </a:cubicBezTo>
                  <a:cubicBezTo>
                    <a:pt x="4363248" y="2283932"/>
                    <a:pt x="4361823" y="2284522"/>
                    <a:pt x="4360336" y="2284522"/>
                  </a:cubicBezTo>
                  <a:lnTo>
                    <a:pt x="5604" y="2284522"/>
                  </a:lnTo>
                  <a:cubicBezTo>
                    <a:pt x="4118" y="2284522"/>
                    <a:pt x="2692" y="2283932"/>
                    <a:pt x="1641" y="2282881"/>
                  </a:cubicBezTo>
                  <a:cubicBezTo>
                    <a:pt x="590" y="2281830"/>
                    <a:pt x="0" y="2280404"/>
                    <a:pt x="0" y="2278918"/>
                  </a:cubicBezTo>
                  <a:lnTo>
                    <a:pt x="0" y="5604"/>
                  </a:lnTo>
                  <a:cubicBezTo>
                    <a:pt x="0" y="4118"/>
                    <a:pt x="590" y="2692"/>
                    <a:pt x="1641" y="1641"/>
                  </a:cubicBezTo>
                  <a:cubicBezTo>
                    <a:pt x="2692" y="590"/>
                    <a:pt x="4118" y="0"/>
                    <a:pt x="5604" y="0"/>
                  </a:cubicBezTo>
                  <a:close/>
                </a:path>
              </a:pathLst>
            </a:custGeom>
            <a:solidFill>
              <a:srgbClr val="FFFFFF"/>
            </a:solidFill>
            <a:ln w="85725" cap="sq">
              <a:solidFill>
                <a:srgbClr val="BE50AF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365940" cy="23226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30"/>
                </a:lnSpc>
              </a:pPr>
            </a:p>
          </p:txBody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2629406" y="3846334"/>
            <a:ext cx="3360612" cy="4516150"/>
            <a:chOff x="0" y="0"/>
            <a:chExt cx="3663950" cy="492379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31750" y="31750"/>
              <a:ext cx="3600450" cy="4859020"/>
            </a:xfrm>
            <a:custGeom>
              <a:avLst/>
              <a:gdLst/>
              <a:ahLst/>
              <a:cxnLst/>
              <a:rect r="r" b="b" t="t" l="l"/>
              <a:pathLst>
                <a:path h="4859020" w="3600450">
                  <a:moveTo>
                    <a:pt x="3600450" y="4499610"/>
                  </a:moveTo>
                  <a:cubicBezTo>
                    <a:pt x="3600450" y="4699000"/>
                    <a:pt x="3439160" y="4859020"/>
                    <a:pt x="3241040" y="4859020"/>
                  </a:cubicBezTo>
                  <a:lnTo>
                    <a:pt x="359410" y="4859020"/>
                  </a:lnTo>
                  <a:cubicBezTo>
                    <a:pt x="160020" y="4859020"/>
                    <a:pt x="0" y="4697730"/>
                    <a:pt x="0" y="4499610"/>
                  </a:cubicBezTo>
                  <a:lnTo>
                    <a:pt x="0" y="359410"/>
                  </a:lnTo>
                  <a:cubicBezTo>
                    <a:pt x="0" y="160020"/>
                    <a:pt x="161290" y="0"/>
                    <a:pt x="359410" y="0"/>
                  </a:cubicBezTo>
                  <a:lnTo>
                    <a:pt x="3239770" y="0"/>
                  </a:lnTo>
                  <a:cubicBezTo>
                    <a:pt x="3439160" y="0"/>
                    <a:pt x="3599180" y="161290"/>
                    <a:pt x="3599180" y="359410"/>
                  </a:cubicBezTo>
                  <a:lnTo>
                    <a:pt x="3600450" y="4499610"/>
                  </a:lnTo>
                  <a:close/>
                </a:path>
              </a:pathLst>
            </a:custGeom>
            <a:blipFill>
              <a:blip r:embed="rId4"/>
              <a:stretch>
                <a:fillRect l="-20298" t="0" r="-75645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663950" cy="4923790"/>
            </a:xfrm>
            <a:custGeom>
              <a:avLst/>
              <a:gdLst/>
              <a:ahLst/>
              <a:cxnLst/>
              <a:rect r="r" b="b" t="t" l="l"/>
              <a:pathLst>
                <a:path h="4923790" w="3663950">
                  <a:moveTo>
                    <a:pt x="3271520" y="4923790"/>
                  </a:moveTo>
                  <a:lnTo>
                    <a:pt x="391160" y="4923790"/>
                  </a:lnTo>
                  <a:cubicBezTo>
                    <a:pt x="175260" y="4923790"/>
                    <a:pt x="0" y="4748530"/>
                    <a:pt x="0" y="4532630"/>
                  </a:cubicBezTo>
                  <a:lnTo>
                    <a:pt x="0" y="392430"/>
                  </a:lnTo>
                  <a:cubicBezTo>
                    <a:pt x="0" y="175260"/>
                    <a:pt x="175260" y="0"/>
                    <a:pt x="391160" y="0"/>
                  </a:cubicBezTo>
                  <a:lnTo>
                    <a:pt x="3271520" y="0"/>
                  </a:lnTo>
                  <a:cubicBezTo>
                    <a:pt x="3487420" y="0"/>
                    <a:pt x="3662680" y="175260"/>
                    <a:pt x="3662680" y="391160"/>
                  </a:cubicBezTo>
                  <a:lnTo>
                    <a:pt x="3662680" y="4531360"/>
                  </a:lnTo>
                  <a:cubicBezTo>
                    <a:pt x="3663950" y="4747260"/>
                    <a:pt x="3487420" y="4923790"/>
                    <a:pt x="3271520" y="4923790"/>
                  </a:cubicBezTo>
                  <a:close/>
                  <a:moveTo>
                    <a:pt x="391160" y="63500"/>
                  </a:moveTo>
                  <a:cubicBezTo>
                    <a:pt x="210820" y="63500"/>
                    <a:pt x="63500" y="210820"/>
                    <a:pt x="63500" y="391160"/>
                  </a:cubicBezTo>
                  <a:lnTo>
                    <a:pt x="63500" y="4531360"/>
                  </a:lnTo>
                  <a:cubicBezTo>
                    <a:pt x="63500" y="4712970"/>
                    <a:pt x="210820" y="4859020"/>
                    <a:pt x="391160" y="4859020"/>
                  </a:cubicBezTo>
                  <a:lnTo>
                    <a:pt x="3271520" y="4859020"/>
                  </a:lnTo>
                  <a:cubicBezTo>
                    <a:pt x="3453130" y="4859020"/>
                    <a:pt x="3599180" y="4711700"/>
                    <a:pt x="3599180" y="4531360"/>
                  </a:cubicBezTo>
                  <a:lnTo>
                    <a:pt x="3599180" y="391160"/>
                  </a:lnTo>
                  <a:cubicBezTo>
                    <a:pt x="3599180" y="209550"/>
                    <a:pt x="3451860" y="63500"/>
                    <a:pt x="3271520" y="63500"/>
                  </a:cubicBezTo>
                  <a:lnTo>
                    <a:pt x="391160" y="63500"/>
                  </a:lnTo>
                  <a:close/>
                </a:path>
              </a:pathLst>
            </a:custGeom>
            <a:solidFill>
              <a:srgbClr val="BE50AF"/>
            </a:solidFill>
          </p:spPr>
        </p:sp>
      </p:grpSp>
      <p:sp>
        <p:nvSpPr>
          <p:cNvPr name="TextBox 9" id="9"/>
          <p:cNvSpPr txBox="true"/>
          <p:nvPr/>
        </p:nvSpPr>
        <p:spPr>
          <a:xfrm rot="0">
            <a:off x="3212327" y="1437974"/>
            <a:ext cx="12046249" cy="17246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4140"/>
              </a:lnSpc>
              <a:spcBef>
                <a:spcPct val="0"/>
              </a:spcBef>
            </a:pPr>
            <a:r>
              <a:rPr lang="en-US" sz="10100" spc="404">
                <a:solidFill>
                  <a:srgbClr val="000000"/>
                </a:solidFill>
                <a:latin typeface="Tropika"/>
              </a:rPr>
              <a:t>RESUMEN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2588947" y="2230627"/>
            <a:ext cx="2669629" cy="543634"/>
          </a:xfrm>
          <a:custGeom>
            <a:avLst/>
            <a:gdLst/>
            <a:ahLst/>
            <a:cxnLst/>
            <a:rect r="r" b="b" t="t" l="l"/>
            <a:pathLst>
              <a:path h="543634" w="2669629">
                <a:moveTo>
                  <a:pt x="0" y="0"/>
                </a:moveTo>
                <a:lnTo>
                  <a:pt x="2669629" y="0"/>
                </a:lnTo>
                <a:lnTo>
                  <a:pt x="2669629" y="543634"/>
                </a:lnTo>
                <a:lnTo>
                  <a:pt x="0" y="54363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3212327" y="2230627"/>
            <a:ext cx="2768254" cy="563717"/>
          </a:xfrm>
          <a:custGeom>
            <a:avLst/>
            <a:gdLst/>
            <a:ahLst/>
            <a:cxnLst/>
            <a:rect r="r" b="b" t="t" l="l"/>
            <a:pathLst>
              <a:path h="563717" w="2768254">
                <a:moveTo>
                  <a:pt x="0" y="0"/>
                </a:moveTo>
                <a:lnTo>
                  <a:pt x="2768254" y="0"/>
                </a:lnTo>
                <a:lnTo>
                  <a:pt x="2768254" y="563717"/>
                </a:lnTo>
                <a:lnTo>
                  <a:pt x="0" y="56371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2636944" y="3856736"/>
            <a:ext cx="9599578" cy="14648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85"/>
              </a:lnSpc>
              <a:spcBef>
                <a:spcPct val="0"/>
              </a:spcBef>
            </a:pPr>
            <a:r>
              <a:rPr lang="en-US" sz="2703">
                <a:solidFill>
                  <a:srgbClr val="000000"/>
                </a:solidFill>
                <a:latin typeface="Handyman"/>
              </a:rPr>
              <a:t>Lorem ipsum dolor sit amet, consectetur adipiscing elit. Sed non orci hendrerit augue interdum lacinia at egestas dolor. Vivamus elementum pulvinar tempus. Donec tristique rhoncus sapien.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636944" y="5369209"/>
            <a:ext cx="9599578" cy="14648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85"/>
              </a:lnSpc>
              <a:spcBef>
                <a:spcPct val="0"/>
              </a:spcBef>
            </a:pPr>
            <a:r>
              <a:rPr lang="en-US" sz="2703">
                <a:solidFill>
                  <a:srgbClr val="000000"/>
                </a:solidFill>
                <a:latin typeface="Handyman"/>
              </a:rPr>
              <a:t>Lorem ipsum dolor sit amet, consectetur adipiscing elit. Sed non orci hendrerit augue interdum lacinia at egestas dolor. Vivamus elementum pulvinar tempus. Donec tristique rhoncus sapien. 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636944" y="6897636"/>
            <a:ext cx="9599578" cy="14648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85"/>
              </a:lnSpc>
              <a:spcBef>
                <a:spcPct val="0"/>
              </a:spcBef>
            </a:pPr>
            <a:r>
              <a:rPr lang="en-US" sz="2703">
                <a:solidFill>
                  <a:srgbClr val="000000"/>
                </a:solidFill>
                <a:latin typeface="Handyman"/>
              </a:rPr>
              <a:t>Lorem ipsum dolor sit amet, consectetur adipiscing elit. Sed non orci hendrerit augue interdum lacinia at egestas dolor. Vivamus elementum pulvinar tempus. Donec tristique rhoncus sapien. 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-10800000">
            <a:off x="6664078" y="3184894"/>
            <a:ext cx="5142748" cy="215060"/>
          </a:xfrm>
          <a:custGeom>
            <a:avLst/>
            <a:gdLst/>
            <a:ahLst/>
            <a:cxnLst/>
            <a:rect r="r" b="b" t="t" l="l"/>
            <a:pathLst>
              <a:path h="215060" w="5142748">
                <a:moveTo>
                  <a:pt x="0" y="0"/>
                </a:moveTo>
                <a:lnTo>
                  <a:pt x="5142748" y="0"/>
                </a:lnTo>
                <a:lnTo>
                  <a:pt x="5142748" y="215060"/>
                </a:lnTo>
                <a:lnTo>
                  <a:pt x="0" y="21506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FCD6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30042" y="-3383458"/>
            <a:ext cx="18997002" cy="18997002"/>
          </a:xfrm>
          <a:custGeom>
            <a:avLst/>
            <a:gdLst/>
            <a:ahLst/>
            <a:cxnLst/>
            <a:rect r="r" b="b" t="t" l="l"/>
            <a:pathLst>
              <a:path h="18997002" w="18997002">
                <a:moveTo>
                  <a:pt x="0" y="0"/>
                </a:moveTo>
                <a:lnTo>
                  <a:pt x="18997002" y="0"/>
                </a:lnTo>
                <a:lnTo>
                  <a:pt x="18997002" y="18997001"/>
                </a:lnTo>
                <a:lnTo>
                  <a:pt x="0" y="189970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55535" y="838992"/>
            <a:ext cx="16576930" cy="8674045"/>
            <a:chOff x="0" y="0"/>
            <a:chExt cx="4365940" cy="228452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365940" cy="2284522"/>
            </a:xfrm>
            <a:custGeom>
              <a:avLst/>
              <a:gdLst/>
              <a:ahLst/>
              <a:cxnLst/>
              <a:rect r="r" b="b" t="t" l="l"/>
              <a:pathLst>
                <a:path h="2284522" w="4365940">
                  <a:moveTo>
                    <a:pt x="5604" y="0"/>
                  </a:moveTo>
                  <a:lnTo>
                    <a:pt x="4360336" y="0"/>
                  </a:lnTo>
                  <a:cubicBezTo>
                    <a:pt x="4361823" y="0"/>
                    <a:pt x="4363248" y="590"/>
                    <a:pt x="4364299" y="1641"/>
                  </a:cubicBezTo>
                  <a:cubicBezTo>
                    <a:pt x="4365350" y="2692"/>
                    <a:pt x="4365940" y="4118"/>
                    <a:pt x="4365940" y="5604"/>
                  </a:cubicBezTo>
                  <a:lnTo>
                    <a:pt x="4365940" y="2278918"/>
                  </a:lnTo>
                  <a:cubicBezTo>
                    <a:pt x="4365940" y="2280404"/>
                    <a:pt x="4365350" y="2281830"/>
                    <a:pt x="4364299" y="2282881"/>
                  </a:cubicBezTo>
                  <a:cubicBezTo>
                    <a:pt x="4363248" y="2283932"/>
                    <a:pt x="4361823" y="2284522"/>
                    <a:pt x="4360336" y="2284522"/>
                  </a:cubicBezTo>
                  <a:lnTo>
                    <a:pt x="5604" y="2284522"/>
                  </a:lnTo>
                  <a:cubicBezTo>
                    <a:pt x="4118" y="2284522"/>
                    <a:pt x="2692" y="2283932"/>
                    <a:pt x="1641" y="2282881"/>
                  </a:cubicBezTo>
                  <a:cubicBezTo>
                    <a:pt x="590" y="2281830"/>
                    <a:pt x="0" y="2280404"/>
                    <a:pt x="0" y="2278918"/>
                  </a:cubicBezTo>
                  <a:lnTo>
                    <a:pt x="0" y="5604"/>
                  </a:lnTo>
                  <a:cubicBezTo>
                    <a:pt x="0" y="4118"/>
                    <a:pt x="590" y="2692"/>
                    <a:pt x="1641" y="1641"/>
                  </a:cubicBezTo>
                  <a:cubicBezTo>
                    <a:pt x="2692" y="590"/>
                    <a:pt x="4118" y="0"/>
                    <a:pt x="5604" y="0"/>
                  </a:cubicBezTo>
                  <a:close/>
                </a:path>
              </a:pathLst>
            </a:custGeom>
            <a:solidFill>
              <a:srgbClr val="FFFFFF"/>
            </a:solidFill>
            <a:ln w="85725" cap="sq">
              <a:solidFill>
                <a:srgbClr val="A4A104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365940" cy="23226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30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3427279" y="2212383"/>
            <a:ext cx="11573003" cy="17246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4140"/>
              </a:lnSpc>
              <a:spcBef>
                <a:spcPct val="0"/>
              </a:spcBef>
            </a:pPr>
            <a:r>
              <a:rPr lang="en-US" sz="10100" spc="747">
                <a:solidFill>
                  <a:srgbClr val="000000"/>
                </a:solidFill>
                <a:latin typeface="Tropika"/>
              </a:rPr>
              <a:t>CONCLUSIONES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308634" y="4703427"/>
            <a:ext cx="3949038" cy="772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253"/>
              </a:lnSpc>
              <a:spcBef>
                <a:spcPct val="0"/>
              </a:spcBef>
            </a:pPr>
            <a:r>
              <a:rPr lang="en-US" sz="4466">
                <a:solidFill>
                  <a:srgbClr val="000000"/>
                </a:solidFill>
                <a:latin typeface="Pangolin"/>
              </a:rPr>
              <a:t>CONCLUSIÓN 1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177037" y="4703427"/>
            <a:ext cx="4034271" cy="772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253"/>
              </a:lnSpc>
              <a:spcBef>
                <a:spcPct val="0"/>
              </a:spcBef>
            </a:pPr>
            <a:r>
              <a:rPr lang="en-US" sz="4466">
                <a:solidFill>
                  <a:srgbClr val="000000"/>
                </a:solidFill>
                <a:latin typeface="Pangolin"/>
              </a:rPr>
              <a:t>CONCLUSIÓN 2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308634" y="5623642"/>
            <a:ext cx="3937360" cy="26574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13"/>
              </a:lnSpc>
              <a:spcBef>
                <a:spcPct val="0"/>
              </a:spcBef>
            </a:pPr>
            <a:r>
              <a:rPr lang="en-US" sz="2509">
                <a:solidFill>
                  <a:srgbClr val="000000"/>
                </a:solidFill>
                <a:latin typeface="Handyman"/>
              </a:rPr>
              <a:t>Lorem ipsum dolor sit amet, consectetur adipiscing elit. Sed non orci hendrerit augue interdum lacinia at egestas dolor. Vivamus elementum pulvinar tempus.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216253" y="5623642"/>
            <a:ext cx="3995055" cy="26574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13"/>
              </a:lnSpc>
              <a:spcBef>
                <a:spcPct val="0"/>
              </a:spcBef>
            </a:pPr>
            <a:r>
              <a:rPr lang="en-US" sz="2509">
                <a:solidFill>
                  <a:srgbClr val="000000"/>
                </a:solidFill>
                <a:latin typeface="Handyman"/>
              </a:rPr>
              <a:t>Lorem ipsum dolor sit amet, consectetur adipiscing elit. Sed non orci hendrerit augue interdum lacinia at egestas dolor. Vivamus elementum pulvinar tempus.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127999" y="4703427"/>
            <a:ext cx="4034271" cy="772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253"/>
              </a:lnSpc>
              <a:spcBef>
                <a:spcPct val="0"/>
              </a:spcBef>
            </a:pPr>
            <a:r>
              <a:rPr lang="en-US" sz="4466">
                <a:solidFill>
                  <a:srgbClr val="000000"/>
                </a:solidFill>
                <a:latin typeface="Pangolin"/>
              </a:rPr>
              <a:t>CONCLUSIÓN 3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167215" y="5623642"/>
            <a:ext cx="3995055" cy="26574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13"/>
              </a:lnSpc>
              <a:spcBef>
                <a:spcPct val="0"/>
              </a:spcBef>
            </a:pPr>
            <a:r>
              <a:rPr lang="en-US" sz="2509">
                <a:solidFill>
                  <a:srgbClr val="000000"/>
                </a:solidFill>
                <a:latin typeface="Handyman"/>
              </a:rPr>
              <a:t>Lorem ipsum dolor sit amet, consectetur adipiscing elit. Sed non orci hendrerit augue interdum lacinia at egestas dolor. Vivamus elementum pulvinar tempus. 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5462043">
            <a:off x="14376178" y="2027337"/>
            <a:ext cx="1980628" cy="2368142"/>
          </a:xfrm>
          <a:custGeom>
            <a:avLst/>
            <a:gdLst/>
            <a:ahLst/>
            <a:cxnLst/>
            <a:rect r="r" b="b" t="t" l="l"/>
            <a:pathLst>
              <a:path h="2368142" w="1980628">
                <a:moveTo>
                  <a:pt x="0" y="0"/>
                </a:moveTo>
                <a:lnTo>
                  <a:pt x="1980629" y="0"/>
                </a:lnTo>
                <a:lnTo>
                  <a:pt x="1980629" y="2368143"/>
                </a:lnTo>
                <a:lnTo>
                  <a:pt x="0" y="236814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5400000">
            <a:off x="8669111" y="1246040"/>
            <a:ext cx="949777" cy="1363910"/>
          </a:xfrm>
          <a:custGeom>
            <a:avLst/>
            <a:gdLst/>
            <a:ahLst/>
            <a:cxnLst/>
            <a:rect r="r" b="b" t="t" l="l"/>
            <a:pathLst>
              <a:path h="1363910" w="949777">
                <a:moveTo>
                  <a:pt x="0" y="0"/>
                </a:moveTo>
                <a:lnTo>
                  <a:pt x="949778" y="0"/>
                </a:lnTo>
                <a:lnTo>
                  <a:pt x="949778" y="1363910"/>
                </a:lnTo>
                <a:lnTo>
                  <a:pt x="0" y="136391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-10800000">
            <a:off x="2308634" y="5439668"/>
            <a:ext cx="3704411" cy="154912"/>
          </a:xfrm>
          <a:custGeom>
            <a:avLst/>
            <a:gdLst/>
            <a:ahLst/>
            <a:cxnLst/>
            <a:rect r="r" b="b" t="t" l="l"/>
            <a:pathLst>
              <a:path h="154912" w="3704411">
                <a:moveTo>
                  <a:pt x="0" y="0"/>
                </a:moveTo>
                <a:lnTo>
                  <a:pt x="3704411" y="0"/>
                </a:lnTo>
                <a:lnTo>
                  <a:pt x="3704411" y="154912"/>
                </a:lnTo>
                <a:lnTo>
                  <a:pt x="0" y="15491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-10800000">
            <a:off x="7216253" y="5439668"/>
            <a:ext cx="3704411" cy="154912"/>
          </a:xfrm>
          <a:custGeom>
            <a:avLst/>
            <a:gdLst/>
            <a:ahLst/>
            <a:cxnLst/>
            <a:rect r="r" b="b" t="t" l="l"/>
            <a:pathLst>
              <a:path h="154912" w="3704411">
                <a:moveTo>
                  <a:pt x="0" y="0"/>
                </a:moveTo>
                <a:lnTo>
                  <a:pt x="3704412" y="0"/>
                </a:lnTo>
                <a:lnTo>
                  <a:pt x="3704412" y="154912"/>
                </a:lnTo>
                <a:lnTo>
                  <a:pt x="0" y="15491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-10800000">
            <a:off x="12173333" y="5439668"/>
            <a:ext cx="3704411" cy="154912"/>
          </a:xfrm>
          <a:custGeom>
            <a:avLst/>
            <a:gdLst/>
            <a:ahLst/>
            <a:cxnLst/>
            <a:rect r="r" b="b" t="t" l="l"/>
            <a:pathLst>
              <a:path h="154912" w="3704411">
                <a:moveTo>
                  <a:pt x="0" y="0"/>
                </a:moveTo>
                <a:lnTo>
                  <a:pt x="3704411" y="0"/>
                </a:lnTo>
                <a:lnTo>
                  <a:pt x="3704411" y="154912"/>
                </a:lnTo>
                <a:lnTo>
                  <a:pt x="0" y="15491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true" flipV="false" rot="-5238738">
            <a:off x="2063632" y="2027337"/>
            <a:ext cx="1980628" cy="2368142"/>
          </a:xfrm>
          <a:custGeom>
            <a:avLst/>
            <a:gdLst/>
            <a:ahLst/>
            <a:cxnLst/>
            <a:rect r="r" b="b" t="t" l="l"/>
            <a:pathLst>
              <a:path h="2368142" w="1980628">
                <a:moveTo>
                  <a:pt x="1980629" y="0"/>
                </a:moveTo>
                <a:lnTo>
                  <a:pt x="0" y="0"/>
                </a:lnTo>
                <a:lnTo>
                  <a:pt x="0" y="2368143"/>
                </a:lnTo>
                <a:lnTo>
                  <a:pt x="1980629" y="2368143"/>
                </a:lnTo>
                <a:lnTo>
                  <a:pt x="1980629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995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54501" y="-2134265"/>
            <a:ext cx="18997002" cy="18997002"/>
          </a:xfrm>
          <a:custGeom>
            <a:avLst/>
            <a:gdLst/>
            <a:ahLst/>
            <a:cxnLst/>
            <a:rect r="r" b="b" t="t" l="l"/>
            <a:pathLst>
              <a:path h="18997002" w="18997002">
                <a:moveTo>
                  <a:pt x="0" y="0"/>
                </a:moveTo>
                <a:lnTo>
                  <a:pt x="18997002" y="0"/>
                </a:lnTo>
                <a:lnTo>
                  <a:pt x="18997002" y="18997002"/>
                </a:lnTo>
                <a:lnTo>
                  <a:pt x="0" y="189970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55535" y="814283"/>
            <a:ext cx="16576930" cy="8674045"/>
            <a:chOff x="0" y="0"/>
            <a:chExt cx="4365940" cy="228452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365940" cy="2284522"/>
            </a:xfrm>
            <a:custGeom>
              <a:avLst/>
              <a:gdLst/>
              <a:ahLst/>
              <a:cxnLst/>
              <a:rect r="r" b="b" t="t" l="l"/>
              <a:pathLst>
                <a:path h="2284522" w="4365940">
                  <a:moveTo>
                    <a:pt x="5604" y="0"/>
                  </a:moveTo>
                  <a:lnTo>
                    <a:pt x="4360336" y="0"/>
                  </a:lnTo>
                  <a:cubicBezTo>
                    <a:pt x="4361823" y="0"/>
                    <a:pt x="4363248" y="590"/>
                    <a:pt x="4364299" y="1641"/>
                  </a:cubicBezTo>
                  <a:cubicBezTo>
                    <a:pt x="4365350" y="2692"/>
                    <a:pt x="4365940" y="4118"/>
                    <a:pt x="4365940" y="5604"/>
                  </a:cubicBezTo>
                  <a:lnTo>
                    <a:pt x="4365940" y="2278918"/>
                  </a:lnTo>
                  <a:cubicBezTo>
                    <a:pt x="4365940" y="2280404"/>
                    <a:pt x="4365350" y="2281830"/>
                    <a:pt x="4364299" y="2282881"/>
                  </a:cubicBezTo>
                  <a:cubicBezTo>
                    <a:pt x="4363248" y="2283932"/>
                    <a:pt x="4361823" y="2284522"/>
                    <a:pt x="4360336" y="2284522"/>
                  </a:cubicBezTo>
                  <a:lnTo>
                    <a:pt x="5604" y="2284522"/>
                  </a:lnTo>
                  <a:cubicBezTo>
                    <a:pt x="4118" y="2284522"/>
                    <a:pt x="2692" y="2283932"/>
                    <a:pt x="1641" y="2282881"/>
                  </a:cubicBezTo>
                  <a:cubicBezTo>
                    <a:pt x="590" y="2281830"/>
                    <a:pt x="0" y="2280404"/>
                    <a:pt x="0" y="2278918"/>
                  </a:cubicBezTo>
                  <a:lnTo>
                    <a:pt x="0" y="5604"/>
                  </a:lnTo>
                  <a:cubicBezTo>
                    <a:pt x="0" y="4118"/>
                    <a:pt x="590" y="2692"/>
                    <a:pt x="1641" y="1641"/>
                  </a:cubicBezTo>
                  <a:cubicBezTo>
                    <a:pt x="2692" y="590"/>
                    <a:pt x="4118" y="0"/>
                    <a:pt x="5604" y="0"/>
                  </a:cubicBezTo>
                  <a:close/>
                </a:path>
              </a:pathLst>
            </a:custGeom>
            <a:solidFill>
              <a:srgbClr val="FFFFFF"/>
            </a:solidFill>
            <a:ln w="85725" cap="sq">
              <a:solidFill>
                <a:srgbClr val="7774C4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365940" cy="23226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30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4318162" y="2677743"/>
            <a:ext cx="9956527" cy="17246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4140"/>
              </a:lnSpc>
              <a:spcBef>
                <a:spcPct val="0"/>
              </a:spcBef>
            </a:pPr>
            <a:r>
              <a:rPr lang="en-US" sz="10100" spc="1030">
                <a:solidFill>
                  <a:srgbClr val="000000"/>
                </a:solidFill>
                <a:latin typeface="Tropika"/>
              </a:rPr>
              <a:t>BIBLIOGRAFÍA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564123" y="4592066"/>
            <a:ext cx="7748652" cy="30549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020"/>
              </a:lnSpc>
            </a:pPr>
            <a:r>
              <a:rPr lang="en-US" sz="3500">
                <a:solidFill>
                  <a:srgbClr val="000000"/>
                </a:solidFill>
                <a:latin typeface="Handyman"/>
              </a:rPr>
              <a:t>Lorem ipsum dolor sit amet, consectetur adipiscing elit. Sed non orci hendrerit augue interdum lacinia at egestas dolor. Vivamus elementum pulvinar tempus.</a:t>
            </a:r>
          </a:p>
        </p:txBody>
      </p:sp>
      <p:sp>
        <p:nvSpPr>
          <p:cNvPr name="Freeform 8" id="8"/>
          <p:cNvSpPr/>
          <p:nvPr/>
        </p:nvSpPr>
        <p:spPr>
          <a:xfrm flipH="true" flipV="false" rot="7229099">
            <a:off x="1973355" y="2145129"/>
            <a:ext cx="2435229" cy="2235983"/>
          </a:xfrm>
          <a:custGeom>
            <a:avLst/>
            <a:gdLst/>
            <a:ahLst/>
            <a:cxnLst/>
            <a:rect r="r" b="b" t="t" l="l"/>
            <a:pathLst>
              <a:path h="2235983" w="2435229">
                <a:moveTo>
                  <a:pt x="2435230" y="0"/>
                </a:moveTo>
                <a:lnTo>
                  <a:pt x="0" y="0"/>
                </a:lnTo>
                <a:lnTo>
                  <a:pt x="0" y="2235983"/>
                </a:lnTo>
                <a:lnTo>
                  <a:pt x="2435230" y="2235983"/>
                </a:lnTo>
                <a:lnTo>
                  <a:pt x="243523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1952224">
            <a:off x="2084351" y="5924451"/>
            <a:ext cx="2213237" cy="2410456"/>
          </a:xfrm>
          <a:custGeom>
            <a:avLst/>
            <a:gdLst/>
            <a:ahLst/>
            <a:cxnLst/>
            <a:rect r="r" b="b" t="t" l="l"/>
            <a:pathLst>
              <a:path h="2410456" w="2213237">
                <a:moveTo>
                  <a:pt x="0" y="0"/>
                </a:moveTo>
                <a:lnTo>
                  <a:pt x="2213238" y="0"/>
                </a:lnTo>
                <a:lnTo>
                  <a:pt x="2213238" y="2410457"/>
                </a:lnTo>
                <a:lnTo>
                  <a:pt x="0" y="241045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522266">
            <a:off x="14273000" y="2266143"/>
            <a:ext cx="2213237" cy="2410456"/>
          </a:xfrm>
          <a:custGeom>
            <a:avLst/>
            <a:gdLst/>
            <a:ahLst/>
            <a:cxnLst/>
            <a:rect r="r" b="b" t="t" l="l"/>
            <a:pathLst>
              <a:path h="2410456" w="2213237">
                <a:moveTo>
                  <a:pt x="0" y="0"/>
                </a:moveTo>
                <a:lnTo>
                  <a:pt x="2213238" y="0"/>
                </a:lnTo>
                <a:lnTo>
                  <a:pt x="2213238" y="2410456"/>
                </a:lnTo>
                <a:lnTo>
                  <a:pt x="0" y="241045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true" flipV="false" rot="-2565129">
            <a:off x="13785258" y="6492819"/>
            <a:ext cx="2435229" cy="2235983"/>
          </a:xfrm>
          <a:custGeom>
            <a:avLst/>
            <a:gdLst/>
            <a:ahLst/>
            <a:cxnLst/>
            <a:rect r="r" b="b" t="t" l="l"/>
            <a:pathLst>
              <a:path h="2235983" w="2435229">
                <a:moveTo>
                  <a:pt x="2435229" y="0"/>
                </a:moveTo>
                <a:lnTo>
                  <a:pt x="0" y="0"/>
                </a:lnTo>
                <a:lnTo>
                  <a:pt x="0" y="2235983"/>
                </a:lnTo>
                <a:lnTo>
                  <a:pt x="2435229" y="2235983"/>
                </a:lnTo>
                <a:lnTo>
                  <a:pt x="2435229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FCD6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54501" y="-2329451"/>
            <a:ext cx="18997002" cy="18997002"/>
          </a:xfrm>
          <a:custGeom>
            <a:avLst/>
            <a:gdLst/>
            <a:ahLst/>
            <a:cxnLst/>
            <a:rect r="r" b="b" t="t" l="l"/>
            <a:pathLst>
              <a:path h="18997002" w="18997002">
                <a:moveTo>
                  <a:pt x="0" y="0"/>
                </a:moveTo>
                <a:lnTo>
                  <a:pt x="18997002" y="0"/>
                </a:lnTo>
                <a:lnTo>
                  <a:pt x="18997002" y="18997002"/>
                </a:lnTo>
                <a:lnTo>
                  <a:pt x="0" y="189970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60123" y="806477"/>
            <a:ext cx="16576930" cy="8674045"/>
            <a:chOff x="0" y="0"/>
            <a:chExt cx="4365940" cy="228452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365940" cy="2284522"/>
            </a:xfrm>
            <a:custGeom>
              <a:avLst/>
              <a:gdLst/>
              <a:ahLst/>
              <a:cxnLst/>
              <a:rect r="r" b="b" t="t" l="l"/>
              <a:pathLst>
                <a:path h="2284522" w="4365940">
                  <a:moveTo>
                    <a:pt x="5604" y="0"/>
                  </a:moveTo>
                  <a:lnTo>
                    <a:pt x="4360336" y="0"/>
                  </a:lnTo>
                  <a:cubicBezTo>
                    <a:pt x="4361823" y="0"/>
                    <a:pt x="4363248" y="590"/>
                    <a:pt x="4364299" y="1641"/>
                  </a:cubicBezTo>
                  <a:cubicBezTo>
                    <a:pt x="4365350" y="2692"/>
                    <a:pt x="4365940" y="4118"/>
                    <a:pt x="4365940" y="5604"/>
                  </a:cubicBezTo>
                  <a:lnTo>
                    <a:pt x="4365940" y="2278918"/>
                  </a:lnTo>
                  <a:cubicBezTo>
                    <a:pt x="4365940" y="2280404"/>
                    <a:pt x="4365350" y="2281830"/>
                    <a:pt x="4364299" y="2282881"/>
                  </a:cubicBezTo>
                  <a:cubicBezTo>
                    <a:pt x="4363248" y="2283932"/>
                    <a:pt x="4361823" y="2284522"/>
                    <a:pt x="4360336" y="2284522"/>
                  </a:cubicBezTo>
                  <a:lnTo>
                    <a:pt x="5604" y="2284522"/>
                  </a:lnTo>
                  <a:cubicBezTo>
                    <a:pt x="4118" y="2284522"/>
                    <a:pt x="2692" y="2283932"/>
                    <a:pt x="1641" y="2282881"/>
                  </a:cubicBezTo>
                  <a:cubicBezTo>
                    <a:pt x="590" y="2281830"/>
                    <a:pt x="0" y="2280404"/>
                    <a:pt x="0" y="2278918"/>
                  </a:cubicBezTo>
                  <a:lnTo>
                    <a:pt x="0" y="5604"/>
                  </a:lnTo>
                  <a:cubicBezTo>
                    <a:pt x="0" y="4118"/>
                    <a:pt x="590" y="2692"/>
                    <a:pt x="1641" y="1641"/>
                  </a:cubicBezTo>
                  <a:cubicBezTo>
                    <a:pt x="2692" y="590"/>
                    <a:pt x="4118" y="0"/>
                    <a:pt x="5604" y="0"/>
                  </a:cubicBezTo>
                  <a:close/>
                </a:path>
              </a:pathLst>
            </a:custGeom>
            <a:solidFill>
              <a:srgbClr val="FFFFFF"/>
            </a:solidFill>
            <a:ln w="85725" cap="sq">
              <a:solidFill>
                <a:srgbClr val="A4A104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365940" cy="23226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30"/>
                </a:lnSpc>
              </a:pPr>
            </a:p>
          </p:txBody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4185770" y="4306015"/>
            <a:ext cx="3278701" cy="3278701"/>
            <a:chOff x="0" y="0"/>
            <a:chExt cx="6350000" cy="6350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88900" y="88900"/>
              <a:ext cx="6172200" cy="6172200"/>
            </a:xfrm>
            <a:custGeom>
              <a:avLst/>
              <a:gdLst/>
              <a:ahLst/>
              <a:cxnLst/>
              <a:rect r="r" b="b" t="t" l="l"/>
              <a:pathLst>
                <a:path h="6172200" w="6172200">
                  <a:moveTo>
                    <a:pt x="6172200" y="5864860"/>
                  </a:moveTo>
                  <a:cubicBezTo>
                    <a:pt x="6172200" y="6033770"/>
                    <a:pt x="6035040" y="6170930"/>
                    <a:pt x="5866130" y="6170930"/>
                  </a:cubicBezTo>
                  <a:lnTo>
                    <a:pt x="307340" y="6170930"/>
                  </a:lnTo>
                  <a:cubicBezTo>
                    <a:pt x="137160" y="6172200"/>
                    <a:pt x="0" y="6035040"/>
                    <a:pt x="0" y="5864860"/>
                  </a:cubicBezTo>
                  <a:lnTo>
                    <a:pt x="0" y="307340"/>
                  </a:lnTo>
                  <a:cubicBezTo>
                    <a:pt x="0" y="137160"/>
                    <a:pt x="137160" y="0"/>
                    <a:pt x="307340" y="0"/>
                  </a:cubicBezTo>
                  <a:lnTo>
                    <a:pt x="5866130" y="0"/>
                  </a:lnTo>
                  <a:cubicBezTo>
                    <a:pt x="6035040" y="0"/>
                    <a:pt x="6172200" y="137160"/>
                    <a:pt x="6172200" y="307340"/>
                  </a:cubicBezTo>
                  <a:lnTo>
                    <a:pt x="6172200" y="5864860"/>
                  </a:lnTo>
                  <a:close/>
                </a:path>
              </a:pathLst>
            </a:custGeom>
            <a:blipFill>
              <a:blip r:embed="rId4"/>
              <a:stretch>
                <a:fillRect l="-17401" t="0" r="-17401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5953760" y="6350000"/>
                  </a:moveTo>
                  <a:lnTo>
                    <a:pt x="396240" y="6350000"/>
                  </a:lnTo>
                  <a:cubicBezTo>
                    <a:pt x="177800" y="6350000"/>
                    <a:pt x="0" y="6172200"/>
                    <a:pt x="0" y="5953760"/>
                  </a:cubicBezTo>
                  <a:lnTo>
                    <a:pt x="0" y="396240"/>
                  </a:lnTo>
                  <a:cubicBezTo>
                    <a:pt x="0" y="177800"/>
                    <a:pt x="177800" y="0"/>
                    <a:pt x="396240" y="0"/>
                  </a:cubicBezTo>
                  <a:lnTo>
                    <a:pt x="5955030" y="0"/>
                  </a:lnTo>
                  <a:cubicBezTo>
                    <a:pt x="6172200" y="0"/>
                    <a:pt x="6350000" y="177800"/>
                    <a:pt x="6350000" y="396240"/>
                  </a:cubicBezTo>
                  <a:lnTo>
                    <a:pt x="6350000" y="5955030"/>
                  </a:lnTo>
                  <a:cubicBezTo>
                    <a:pt x="6350000" y="6172200"/>
                    <a:pt x="6172200" y="6350000"/>
                    <a:pt x="5953760" y="6350000"/>
                  </a:cubicBezTo>
                  <a:close/>
                  <a:moveTo>
                    <a:pt x="396240" y="179070"/>
                  </a:moveTo>
                  <a:cubicBezTo>
                    <a:pt x="276860" y="179070"/>
                    <a:pt x="179070" y="276860"/>
                    <a:pt x="179070" y="396240"/>
                  </a:cubicBezTo>
                  <a:lnTo>
                    <a:pt x="179070" y="5955030"/>
                  </a:lnTo>
                  <a:cubicBezTo>
                    <a:pt x="179070" y="6074410"/>
                    <a:pt x="276860" y="6172200"/>
                    <a:pt x="396240" y="6172200"/>
                  </a:cubicBezTo>
                  <a:lnTo>
                    <a:pt x="5955030" y="6172200"/>
                  </a:lnTo>
                  <a:cubicBezTo>
                    <a:pt x="6074410" y="6172200"/>
                    <a:pt x="6172200" y="6074410"/>
                    <a:pt x="6172200" y="5955030"/>
                  </a:cubicBezTo>
                  <a:lnTo>
                    <a:pt x="6172200" y="396240"/>
                  </a:lnTo>
                  <a:cubicBezTo>
                    <a:pt x="6172200" y="276860"/>
                    <a:pt x="6074410" y="179070"/>
                    <a:pt x="5955030" y="179070"/>
                  </a:cubicBezTo>
                  <a:lnTo>
                    <a:pt x="396240" y="179070"/>
                  </a:lnTo>
                  <a:close/>
                </a:path>
              </a:pathLst>
            </a:custGeom>
            <a:solidFill>
              <a:srgbClr val="BAB700"/>
            </a:solidFill>
          </p:spPr>
        </p:sp>
      </p:grpSp>
      <p:grpSp>
        <p:nvGrpSpPr>
          <p:cNvPr name="Group 9" id="9"/>
          <p:cNvGrpSpPr>
            <a:grpSpLocks noChangeAspect="true"/>
          </p:cNvGrpSpPr>
          <p:nvPr/>
        </p:nvGrpSpPr>
        <p:grpSpPr>
          <a:xfrm rot="0">
            <a:off x="7607334" y="4306015"/>
            <a:ext cx="3282508" cy="3282508"/>
            <a:chOff x="0" y="0"/>
            <a:chExt cx="6350000" cy="63500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88900" y="88900"/>
              <a:ext cx="6172200" cy="6172200"/>
            </a:xfrm>
            <a:custGeom>
              <a:avLst/>
              <a:gdLst/>
              <a:ahLst/>
              <a:cxnLst/>
              <a:rect r="r" b="b" t="t" l="l"/>
              <a:pathLst>
                <a:path h="6172200" w="6172200">
                  <a:moveTo>
                    <a:pt x="6172200" y="5864860"/>
                  </a:moveTo>
                  <a:cubicBezTo>
                    <a:pt x="6172200" y="6033770"/>
                    <a:pt x="6035040" y="6170930"/>
                    <a:pt x="5866130" y="6170930"/>
                  </a:cubicBezTo>
                  <a:lnTo>
                    <a:pt x="307340" y="6170930"/>
                  </a:lnTo>
                  <a:cubicBezTo>
                    <a:pt x="137160" y="6172200"/>
                    <a:pt x="0" y="6035040"/>
                    <a:pt x="0" y="5864860"/>
                  </a:cubicBezTo>
                  <a:lnTo>
                    <a:pt x="0" y="307340"/>
                  </a:lnTo>
                  <a:cubicBezTo>
                    <a:pt x="0" y="137160"/>
                    <a:pt x="137160" y="0"/>
                    <a:pt x="307340" y="0"/>
                  </a:cubicBezTo>
                  <a:lnTo>
                    <a:pt x="5866130" y="0"/>
                  </a:lnTo>
                  <a:cubicBezTo>
                    <a:pt x="6035040" y="0"/>
                    <a:pt x="6172200" y="137160"/>
                    <a:pt x="6172200" y="307340"/>
                  </a:cubicBezTo>
                  <a:lnTo>
                    <a:pt x="6172200" y="5864860"/>
                  </a:lnTo>
                  <a:close/>
                </a:path>
              </a:pathLst>
            </a:custGeom>
            <a:blipFill>
              <a:blip r:embed="rId5"/>
              <a:stretch>
                <a:fillRect l="-24984" t="0" r="-24984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5953760" y="6350000"/>
                  </a:moveTo>
                  <a:lnTo>
                    <a:pt x="396240" y="6350000"/>
                  </a:lnTo>
                  <a:cubicBezTo>
                    <a:pt x="177800" y="6350000"/>
                    <a:pt x="0" y="6172200"/>
                    <a:pt x="0" y="5953760"/>
                  </a:cubicBezTo>
                  <a:lnTo>
                    <a:pt x="0" y="396240"/>
                  </a:lnTo>
                  <a:cubicBezTo>
                    <a:pt x="0" y="177800"/>
                    <a:pt x="177800" y="0"/>
                    <a:pt x="396240" y="0"/>
                  </a:cubicBezTo>
                  <a:lnTo>
                    <a:pt x="5955030" y="0"/>
                  </a:lnTo>
                  <a:cubicBezTo>
                    <a:pt x="6172200" y="0"/>
                    <a:pt x="6350000" y="177800"/>
                    <a:pt x="6350000" y="396240"/>
                  </a:cubicBezTo>
                  <a:lnTo>
                    <a:pt x="6350000" y="5955030"/>
                  </a:lnTo>
                  <a:cubicBezTo>
                    <a:pt x="6350000" y="6172200"/>
                    <a:pt x="6172200" y="6350000"/>
                    <a:pt x="5953760" y="6350000"/>
                  </a:cubicBezTo>
                  <a:close/>
                  <a:moveTo>
                    <a:pt x="396240" y="179070"/>
                  </a:moveTo>
                  <a:cubicBezTo>
                    <a:pt x="276860" y="179070"/>
                    <a:pt x="179070" y="276860"/>
                    <a:pt x="179070" y="396240"/>
                  </a:cubicBezTo>
                  <a:lnTo>
                    <a:pt x="179070" y="5955030"/>
                  </a:lnTo>
                  <a:cubicBezTo>
                    <a:pt x="179070" y="6074410"/>
                    <a:pt x="276860" y="6172200"/>
                    <a:pt x="396240" y="6172200"/>
                  </a:cubicBezTo>
                  <a:lnTo>
                    <a:pt x="5955030" y="6172200"/>
                  </a:lnTo>
                  <a:cubicBezTo>
                    <a:pt x="6074410" y="6172200"/>
                    <a:pt x="6172200" y="6074410"/>
                    <a:pt x="6172200" y="5955030"/>
                  </a:cubicBezTo>
                  <a:lnTo>
                    <a:pt x="6172200" y="396240"/>
                  </a:lnTo>
                  <a:cubicBezTo>
                    <a:pt x="6172200" y="276860"/>
                    <a:pt x="6074410" y="179070"/>
                    <a:pt x="5955030" y="179070"/>
                  </a:cubicBezTo>
                  <a:lnTo>
                    <a:pt x="396240" y="179070"/>
                  </a:lnTo>
                  <a:close/>
                </a:path>
              </a:pathLst>
            </a:custGeom>
            <a:solidFill>
              <a:srgbClr val="BAB700"/>
            </a:solidFill>
          </p:spPr>
        </p:sp>
      </p:grpSp>
      <p:grpSp>
        <p:nvGrpSpPr>
          <p:cNvPr name="Group 12" id="12"/>
          <p:cNvGrpSpPr>
            <a:grpSpLocks noChangeAspect="true"/>
          </p:cNvGrpSpPr>
          <p:nvPr/>
        </p:nvGrpSpPr>
        <p:grpSpPr>
          <a:xfrm rot="0">
            <a:off x="11032717" y="4302208"/>
            <a:ext cx="3282508" cy="3282508"/>
            <a:chOff x="0" y="0"/>
            <a:chExt cx="6350000" cy="63500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88900" y="88900"/>
              <a:ext cx="6172200" cy="6172200"/>
            </a:xfrm>
            <a:custGeom>
              <a:avLst/>
              <a:gdLst/>
              <a:ahLst/>
              <a:cxnLst/>
              <a:rect r="r" b="b" t="t" l="l"/>
              <a:pathLst>
                <a:path h="6172200" w="6172200">
                  <a:moveTo>
                    <a:pt x="6172200" y="5864860"/>
                  </a:moveTo>
                  <a:cubicBezTo>
                    <a:pt x="6172200" y="6033770"/>
                    <a:pt x="6035040" y="6170930"/>
                    <a:pt x="5866130" y="6170930"/>
                  </a:cubicBezTo>
                  <a:lnTo>
                    <a:pt x="307340" y="6170930"/>
                  </a:lnTo>
                  <a:cubicBezTo>
                    <a:pt x="137160" y="6172200"/>
                    <a:pt x="0" y="6035040"/>
                    <a:pt x="0" y="5864860"/>
                  </a:cubicBezTo>
                  <a:lnTo>
                    <a:pt x="0" y="307340"/>
                  </a:lnTo>
                  <a:cubicBezTo>
                    <a:pt x="0" y="137160"/>
                    <a:pt x="137160" y="0"/>
                    <a:pt x="307340" y="0"/>
                  </a:cubicBezTo>
                  <a:lnTo>
                    <a:pt x="5866130" y="0"/>
                  </a:lnTo>
                  <a:cubicBezTo>
                    <a:pt x="6035040" y="0"/>
                    <a:pt x="6172200" y="137160"/>
                    <a:pt x="6172200" y="307340"/>
                  </a:cubicBezTo>
                  <a:lnTo>
                    <a:pt x="6172200" y="5864860"/>
                  </a:lnTo>
                  <a:close/>
                </a:path>
              </a:pathLst>
            </a:custGeom>
            <a:blipFill>
              <a:blip r:embed="rId6"/>
              <a:stretch>
                <a:fillRect l="-24984" t="0" r="-24984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5953760" y="6350000"/>
                  </a:moveTo>
                  <a:lnTo>
                    <a:pt x="396240" y="6350000"/>
                  </a:lnTo>
                  <a:cubicBezTo>
                    <a:pt x="177800" y="6350000"/>
                    <a:pt x="0" y="6172200"/>
                    <a:pt x="0" y="5953760"/>
                  </a:cubicBezTo>
                  <a:lnTo>
                    <a:pt x="0" y="396240"/>
                  </a:lnTo>
                  <a:cubicBezTo>
                    <a:pt x="0" y="177800"/>
                    <a:pt x="177800" y="0"/>
                    <a:pt x="396240" y="0"/>
                  </a:cubicBezTo>
                  <a:lnTo>
                    <a:pt x="5955030" y="0"/>
                  </a:lnTo>
                  <a:cubicBezTo>
                    <a:pt x="6172200" y="0"/>
                    <a:pt x="6350000" y="177800"/>
                    <a:pt x="6350000" y="396240"/>
                  </a:cubicBezTo>
                  <a:lnTo>
                    <a:pt x="6350000" y="5955030"/>
                  </a:lnTo>
                  <a:cubicBezTo>
                    <a:pt x="6350000" y="6172200"/>
                    <a:pt x="6172200" y="6350000"/>
                    <a:pt x="5953760" y="6350000"/>
                  </a:cubicBezTo>
                  <a:close/>
                  <a:moveTo>
                    <a:pt x="396240" y="179070"/>
                  </a:moveTo>
                  <a:cubicBezTo>
                    <a:pt x="276860" y="179070"/>
                    <a:pt x="179070" y="276860"/>
                    <a:pt x="179070" y="396240"/>
                  </a:cubicBezTo>
                  <a:lnTo>
                    <a:pt x="179070" y="5955030"/>
                  </a:lnTo>
                  <a:cubicBezTo>
                    <a:pt x="179070" y="6074410"/>
                    <a:pt x="276860" y="6172200"/>
                    <a:pt x="396240" y="6172200"/>
                  </a:cubicBezTo>
                  <a:lnTo>
                    <a:pt x="5955030" y="6172200"/>
                  </a:lnTo>
                  <a:cubicBezTo>
                    <a:pt x="6074410" y="6172200"/>
                    <a:pt x="6172200" y="6074410"/>
                    <a:pt x="6172200" y="5955030"/>
                  </a:cubicBezTo>
                  <a:lnTo>
                    <a:pt x="6172200" y="396240"/>
                  </a:lnTo>
                  <a:cubicBezTo>
                    <a:pt x="6172200" y="276860"/>
                    <a:pt x="6074410" y="179070"/>
                    <a:pt x="5955030" y="179070"/>
                  </a:cubicBezTo>
                  <a:lnTo>
                    <a:pt x="396240" y="179070"/>
                  </a:lnTo>
                  <a:close/>
                </a:path>
              </a:pathLst>
            </a:custGeom>
            <a:solidFill>
              <a:srgbClr val="BAB700"/>
            </a:solidFill>
          </p:spPr>
        </p:sp>
      </p:grpSp>
      <p:sp>
        <p:nvSpPr>
          <p:cNvPr name="Freeform 15" id="15"/>
          <p:cNvSpPr/>
          <p:nvPr/>
        </p:nvSpPr>
        <p:spPr>
          <a:xfrm flipH="true" flipV="false" rot="1688706">
            <a:off x="14608513" y="5277064"/>
            <a:ext cx="2671553" cy="2875448"/>
          </a:xfrm>
          <a:custGeom>
            <a:avLst/>
            <a:gdLst/>
            <a:ahLst/>
            <a:cxnLst/>
            <a:rect r="r" b="b" t="t" l="l"/>
            <a:pathLst>
              <a:path h="2875448" w="2671553">
                <a:moveTo>
                  <a:pt x="2671553" y="0"/>
                </a:moveTo>
                <a:lnTo>
                  <a:pt x="0" y="0"/>
                </a:lnTo>
                <a:lnTo>
                  <a:pt x="0" y="2875448"/>
                </a:lnTo>
                <a:lnTo>
                  <a:pt x="2671553" y="2875448"/>
                </a:lnTo>
                <a:lnTo>
                  <a:pt x="2671553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4438996" y="1867385"/>
            <a:ext cx="9717478" cy="17246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4140"/>
              </a:lnSpc>
              <a:spcBef>
                <a:spcPct val="0"/>
              </a:spcBef>
            </a:pPr>
            <a:r>
              <a:rPr lang="en-US" sz="10100" spc="989">
                <a:solidFill>
                  <a:srgbClr val="000000"/>
                </a:solidFill>
                <a:latin typeface="Tropika"/>
              </a:rPr>
              <a:t>REFERENCIAS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4335718" y="7740340"/>
            <a:ext cx="3128753" cy="5122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88"/>
              </a:lnSpc>
              <a:spcBef>
                <a:spcPct val="0"/>
              </a:spcBef>
            </a:pPr>
            <a:r>
              <a:rPr lang="en-US" sz="2706">
                <a:solidFill>
                  <a:srgbClr val="000000"/>
                </a:solidFill>
                <a:latin typeface="Handyman"/>
              </a:rPr>
              <a:t>1º REFERENCIA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775160" y="7740340"/>
            <a:ext cx="2946856" cy="5122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88"/>
              </a:lnSpc>
              <a:spcBef>
                <a:spcPct val="0"/>
              </a:spcBef>
            </a:pPr>
            <a:r>
              <a:rPr lang="en-US" sz="2706">
                <a:solidFill>
                  <a:srgbClr val="000000"/>
                </a:solidFill>
                <a:latin typeface="Handyman"/>
              </a:rPr>
              <a:t>2º REFERENCIA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1211510" y="7740340"/>
            <a:ext cx="2924922" cy="5122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88"/>
              </a:lnSpc>
              <a:spcBef>
                <a:spcPct val="0"/>
              </a:spcBef>
            </a:pPr>
            <a:r>
              <a:rPr lang="en-US" sz="2706">
                <a:solidFill>
                  <a:srgbClr val="000000"/>
                </a:solidFill>
                <a:latin typeface="Handyman"/>
              </a:rPr>
              <a:t>3º REFERENCIA</a:t>
            </a:r>
          </a:p>
        </p:txBody>
      </p:sp>
      <p:sp>
        <p:nvSpPr>
          <p:cNvPr name="Freeform 20" id="20"/>
          <p:cNvSpPr/>
          <p:nvPr/>
        </p:nvSpPr>
        <p:spPr>
          <a:xfrm flipH="false" flipV="false" rot="-10800000">
            <a:off x="13636143" y="2228134"/>
            <a:ext cx="949777" cy="1363910"/>
          </a:xfrm>
          <a:custGeom>
            <a:avLst/>
            <a:gdLst/>
            <a:ahLst/>
            <a:cxnLst/>
            <a:rect r="r" b="b" t="t" l="l"/>
            <a:pathLst>
              <a:path h="1363910" w="949777">
                <a:moveTo>
                  <a:pt x="0" y="0"/>
                </a:moveTo>
                <a:lnTo>
                  <a:pt x="949777" y="0"/>
                </a:lnTo>
                <a:lnTo>
                  <a:pt x="949777" y="1363910"/>
                </a:lnTo>
                <a:lnTo>
                  <a:pt x="0" y="136391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3702080" y="2237659"/>
            <a:ext cx="949777" cy="1363910"/>
          </a:xfrm>
          <a:custGeom>
            <a:avLst/>
            <a:gdLst/>
            <a:ahLst/>
            <a:cxnLst/>
            <a:rect r="r" b="b" t="t" l="l"/>
            <a:pathLst>
              <a:path h="1363910" w="949777">
                <a:moveTo>
                  <a:pt x="0" y="0"/>
                </a:moveTo>
                <a:lnTo>
                  <a:pt x="949777" y="0"/>
                </a:lnTo>
                <a:lnTo>
                  <a:pt x="949777" y="1363910"/>
                </a:lnTo>
                <a:lnTo>
                  <a:pt x="0" y="136391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-1328424">
            <a:off x="1403473" y="5214384"/>
            <a:ext cx="2671553" cy="2875448"/>
          </a:xfrm>
          <a:custGeom>
            <a:avLst/>
            <a:gdLst/>
            <a:ahLst/>
            <a:cxnLst/>
            <a:rect r="r" b="b" t="t" l="l"/>
            <a:pathLst>
              <a:path h="2875448" w="2671553">
                <a:moveTo>
                  <a:pt x="0" y="0"/>
                </a:moveTo>
                <a:lnTo>
                  <a:pt x="2671553" y="0"/>
                </a:lnTo>
                <a:lnTo>
                  <a:pt x="2671553" y="2875448"/>
                </a:lnTo>
                <a:lnTo>
                  <a:pt x="0" y="287544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B4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03867" y="-1494140"/>
            <a:ext cx="18997002" cy="18997002"/>
          </a:xfrm>
          <a:custGeom>
            <a:avLst/>
            <a:gdLst/>
            <a:ahLst/>
            <a:cxnLst/>
            <a:rect r="r" b="b" t="t" l="l"/>
            <a:pathLst>
              <a:path h="18997002" w="18997002">
                <a:moveTo>
                  <a:pt x="0" y="0"/>
                </a:moveTo>
                <a:lnTo>
                  <a:pt x="18997002" y="0"/>
                </a:lnTo>
                <a:lnTo>
                  <a:pt x="18997002" y="18997002"/>
                </a:lnTo>
                <a:lnTo>
                  <a:pt x="0" y="189970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55535" y="806477"/>
            <a:ext cx="16576930" cy="8674045"/>
            <a:chOff x="0" y="0"/>
            <a:chExt cx="4365940" cy="228452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365940" cy="2284522"/>
            </a:xfrm>
            <a:custGeom>
              <a:avLst/>
              <a:gdLst/>
              <a:ahLst/>
              <a:cxnLst/>
              <a:rect r="r" b="b" t="t" l="l"/>
              <a:pathLst>
                <a:path h="2284522" w="4365940">
                  <a:moveTo>
                    <a:pt x="5604" y="0"/>
                  </a:moveTo>
                  <a:lnTo>
                    <a:pt x="4360336" y="0"/>
                  </a:lnTo>
                  <a:cubicBezTo>
                    <a:pt x="4361823" y="0"/>
                    <a:pt x="4363248" y="590"/>
                    <a:pt x="4364299" y="1641"/>
                  </a:cubicBezTo>
                  <a:cubicBezTo>
                    <a:pt x="4365350" y="2692"/>
                    <a:pt x="4365940" y="4118"/>
                    <a:pt x="4365940" y="5604"/>
                  </a:cubicBezTo>
                  <a:lnTo>
                    <a:pt x="4365940" y="2278918"/>
                  </a:lnTo>
                  <a:cubicBezTo>
                    <a:pt x="4365940" y="2280404"/>
                    <a:pt x="4365350" y="2281830"/>
                    <a:pt x="4364299" y="2282881"/>
                  </a:cubicBezTo>
                  <a:cubicBezTo>
                    <a:pt x="4363248" y="2283932"/>
                    <a:pt x="4361823" y="2284522"/>
                    <a:pt x="4360336" y="2284522"/>
                  </a:cubicBezTo>
                  <a:lnTo>
                    <a:pt x="5604" y="2284522"/>
                  </a:lnTo>
                  <a:cubicBezTo>
                    <a:pt x="4118" y="2284522"/>
                    <a:pt x="2692" y="2283932"/>
                    <a:pt x="1641" y="2282881"/>
                  </a:cubicBezTo>
                  <a:cubicBezTo>
                    <a:pt x="590" y="2281830"/>
                    <a:pt x="0" y="2280404"/>
                    <a:pt x="0" y="2278918"/>
                  </a:cubicBezTo>
                  <a:lnTo>
                    <a:pt x="0" y="5604"/>
                  </a:lnTo>
                  <a:cubicBezTo>
                    <a:pt x="0" y="4118"/>
                    <a:pt x="590" y="2692"/>
                    <a:pt x="1641" y="1641"/>
                  </a:cubicBezTo>
                  <a:cubicBezTo>
                    <a:pt x="2692" y="590"/>
                    <a:pt x="4118" y="0"/>
                    <a:pt x="5604" y="0"/>
                  </a:cubicBezTo>
                  <a:close/>
                </a:path>
              </a:pathLst>
            </a:custGeom>
            <a:solidFill>
              <a:srgbClr val="FFFFFF"/>
            </a:solidFill>
            <a:ln w="85725" cap="sq">
              <a:solidFill>
                <a:srgbClr val="BE50AF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365940" cy="23226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30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4789075" y="2754067"/>
            <a:ext cx="9093441" cy="27661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2650"/>
              </a:lnSpc>
              <a:spcBef>
                <a:spcPct val="0"/>
              </a:spcBef>
            </a:pPr>
            <a:r>
              <a:rPr lang="en-US" sz="16178" spc="177">
                <a:solidFill>
                  <a:srgbClr val="000000"/>
                </a:solidFill>
                <a:latin typeface="Tropika"/>
              </a:rPr>
              <a:t>GRACIAS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294247" y="5500797"/>
            <a:ext cx="6000775" cy="11939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40"/>
              </a:lnSpc>
              <a:spcBef>
                <a:spcPct val="0"/>
              </a:spcBef>
            </a:pPr>
            <a:r>
              <a:rPr lang="en-US" sz="3243">
                <a:solidFill>
                  <a:srgbClr val="000000"/>
                </a:solidFill>
                <a:latin typeface="Handyman"/>
              </a:rPr>
              <a:t>Os agradecemos haber formado parte de este proyecto.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-10800000">
            <a:off x="14011333" y="3516525"/>
            <a:ext cx="2543693" cy="3041372"/>
          </a:xfrm>
          <a:custGeom>
            <a:avLst/>
            <a:gdLst/>
            <a:ahLst/>
            <a:cxnLst/>
            <a:rect r="r" b="b" t="t" l="l"/>
            <a:pathLst>
              <a:path h="3041372" w="2543693">
                <a:moveTo>
                  <a:pt x="0" y="0"/>
                </a:moveTo>
                <a:lnTo>
                  <a:pt x="2543693" y="0"/>
                </a:lnTo>
                <a:lnTo>
                  <a:pt x="2543693" y="3041372"/>
                </a:lnTo>
                <a:lnTo>
                  <a:pt x="0" y="30413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591664">
            <a:off x="8496628" y="7188080"/>
            <a:ext cx="1678334" cy="1632561"/>
          </a:xfrm>
          <a:custGeom>
            <a:avLst/>
            <a:gdLst/>
            <a:ahLst/>
            <a:cxnLst/>
            <a:rect r="r" b="b" t="t" l="l"/>
            <a:pathLst>
              <a:path h="1632561" w="1678334">
                <a:moveTo>
                  <a:pt x="0" y="0"/>
                </a:moveTo>
                <a:lnTo>
                  <a:pt x="1678334" y="0"/>
                </a:lnTo>
                <a:lnTo>
                  <a:pt x="1678334" y="1632561"/>
                </a:lnTo>
                <a:lnTo>
                  <a:pt x="0" y="163256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740525">
            <a:off x="13149243" y="2037987"/>
            <a:ext cx="3589013" cy="730854"/>
          </a:xfrm>
          <a:custGeom>
            <a:avLst/>
            <a:gdLst/>
            <a:ahLst/>
            <a:cxnLst/>
            <a:rect r="r" b="b" t="t" l="l"/>
            <a:pathLst>
              <a:path h="730854" w="3589013">
                <a:moveTo>
                  <a:pt x="0" y="0"/>
                </a:moveTo>
                <a:lnTo>
                  <a:pt x="3589012" y="0"/>
                </a:lnTo>
                <a:lnTo>
                  <a:pt x="3589012" y="730854"/>
                </a:lnTo>
                <a:lnTo>
                  <a:pt x="0" y="73085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856975">
            <a:off x="2092136" y="1564062"/>
            <a:ext cx="3022693" cy="3292042"/>
          </a:xfrm>
          <a:custGeom>
            <a:avLst/>
            <a:gdLst/>
            <a:ahLst/>
            <a:cxnLst/>
            <a:rect r="r" b="b" t="t" l="l"/>
            <a:pathLst>
              <a:path h="3292042" w="3022693">
                <a:moveTo>
                  <a:pt x="0" y="0"/>
                </a:moveTo>
                <a:lnTo>
                  <a:pt x="3022693" y="0"/>
                </a:lnTo>
                <a:lnTo>
                  <a:pt x="3022693" y="3292042"/>
                </a:lnTo>
                <a:lnTo>
                  <a:pt x="0" y="329204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7543425">
            <a:off x="12329212" y="6458361"/>
            <a:ext cx="2773692" cy="2501366"/>
          </a:xfrm>
          <a:custGeom>
            <a:avLst/>
            <a:gdLst/>
            <a:ahLst/>
            <a:cxnLst/>
            <a:rect r="r" b="b" t="t" l="l"/>
            <a:pathLst>
              <a:path h="2501366" w="2773692">
                <a:moveTo>
                  <a:pt x="0" y="0"/>
                </a:moveTo>
                <a:lnTo>
                  <a:pt x="2773692" y="0"/>
                </a:lnTo>
                <a:lnTo>
                  <a:pt x="2773692" y="2501365"/>
                </a:lnTo>
                <a:lnTo>
                  <a:pt x="0" y="250136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true" flipV="false" rot="3446675">
            <a:off x="4709076" y="6381867"/>
            <a:ext cx="1719470" cy="2797954"/>
          </a:xfrm>
          <a:custGeom>
            <a:avLst/>
            <a:gdLst/>
            <a:ahLst/>
            <a:cxnLst/>
            <a:rect r="r" b="b" t="t" l="l"/>
            <a:pathLst>
              <a:path h="2797954" w="1719470">
                <a:moveTo>
                  <a:pt x="1719470" y="0"/>
                </a:moveTo>
                <a:lnTo>
                  <a:pt x="0" y="0"/>
                </a:lnTo>
                <a:lnTo>
                  <a:pt x="0" y="2797953"/>
                </a:lnTo>
                <a:lnTo>
                  <a:pt x="1719470" y="2797953"/>
                </a:lnTo>
                <a:lnTo>
                  <a:pt x="171947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2092136" y="5520234"/>
            <a:ext cx="1555994" cy="1536191"/>
          </a:xfrm>
          <a:custGeom>
            <a:avLst/>
            <a:gdLst/>
            <a:ahLst/>
            <a:cxnLst/>
            <a:rect r="r" b="b" t="t" l="l"/>
            <a:pathLst>
              <a:path h="1536191" w="1555994">
                <a:moveTo>
                  <a:pt x="0" y="0"/>
                </a:moveTo>
                <a:lnTo>
                  <a:pt x="1555995" y="0"/>
                </a:lnTo>
                <a:lnTo>
                  <a:pt x="1555995" y="1536190"/>
                </a:lnTo>
                <a:lnTo>
                  <a:pt x="0" y="153619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8100000">
            <a:off x="7715839" y="993980"/>
            <a:ext cx="3157591" cy="2818868"/>
          </a:xfrm>
          <a:custGeom>
            <a:avLst/>
            <a:gdLst/>
            <a:ahLst/>
            <a:cxnLst/>
            <a:rect r="r" b="b" t="t" l="l"/>
            <a:pathLst>
              <a:path h="2818868" w="3157591">
                <a:moveTo>
                  <a:pt x="0" y="0"/>
                </a:moveTo>
                <a:lnTo>
                  <a:pt x="3157591" y="0"/>
                </a:lnTo>
                <a:lnTo>
                  <a:pt x="3157591" y="2818868"/>
                </a:lnTo>
                <a:lnTo>
                  <a:pt x="0" y="2818868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FCD6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54501" y="-3838574"/>
            <a:ext cx="18997002" cy="18997002"/>
          </a:xfrm>
          <a:custGeom>
            <a:avLst/>
            <a:gdLst/>
            <a:ahLst/>
            <a:cxnLst/>
            <a:rect r="r" b="b" t="t" l="l"/>
            <a:pathLst>
              <a:path h="18997002" w="18997002">
                <a:moveTo>
                  <a:pt x="0" y="0"/>
                </a:moveTo>
                <a:lnTo>
                  <a:pt x="18997002" y="0"/>
                </a:lnTo>
                <a:lnTo>
                  <a:pt x="18997002" y="18997001"/>
                </a:lnTo>
                <a:lnTo>
                  <a:pt x="0" y="189970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97625" y="803394"/>
            <a:ext cx="16364200" cy="8717174"/>
            <a:chOff x="0" y="0"/>
            <a:chExt cx="4309913" cy="229588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309913" cy="2295881"/>
            </a:xfrm>
            <a:custGeom>
              <a:avLst/>
              <a:gdLst/>
              <a:ahLst/>
              <a:cxnLst/>
              <a:rect r="r" b="b" t="t" l="l"/>
              <a:pathLst>
                <a:path h="2295881" w="4309913">
                  <a:moveTo>
                    <a:pt x="5677" y="0"/>
                  </a:moveTo>
                  <a:lnTo>
                    <a:pt x="4304236" y="0"/>
                  </a:lnTo>
                  <a:cubicBezTo>
                    <a:pt x="4307371" y="0"/>
                    <a:pt x="4309913" y="2542"/>
                    <a:pt x="4309913" y="5677"/>
                  </a:cubicBezTo>
                  <a:lnTo>
                    <a:pt x="4309913" y="2290204"/>
                  </a:lnTo>
                  <a:cubicBezTo>
                    <a:pt x="4309913" y="2291710"/>
                    <a:pt x="4309315" y="2293154"/>
                    <a:pt x="4308250" y="2294218"/>
                  </a:cubicBezTo>
                  <a:cubicBezTo>
                    <a:pt x="4307186" y="2295283"/>
                    <a:pt x="4305741" y="2295881"/>
                    <a:pt x="4304236" y="2295881"/>
                  </a:cubicBezTo>
                  <a:lnTo>
                    <a:pt x="5677" y="2295881"/>
                  </a:lnTo>
                  <a:cubicBezTo>
                    <a:pt x="4172" y="2295881"/>
                    <a:pt x="2728" y="2295283"/>
                    <a:pt x="1663" y="2294218"/>
                  </a:cubicBezTo>
                  <a:cubicBezTo>
                    <a:pt x="598" y="2293154"/>
                    <a:pt x="0" y="2291710"/>
                    <a:pt x="0" y="2290204"/>
                  </a:cubicBezTo>
                  <a:lnTo>
                    <a:pt x="0" y="5677"/>
                  </a:lnTo>
                  <a:cubicBezTo>
                    <a:pt x="0" y="4172"/>
                    <a:pt x="598" y="2728"/>
                    <a:pt x="1663" y="1663"/>
                  </a:cubicBezTo>
                  <a:cubicBezTo>
                    <a:pt x="2728" y="598"/>
                    <a:pt x="4172" y="0"/>
                    <a:pt x="5677" y="0"/>
                  </a:cubicBezTo>
                  <a:close/>
                </a:path>
              </a:pathLst>
            </a:custGeom>
            <a:solidFill>
              <a:srgbClr val="FFFFFF"/>
            </a:solidFill>
            <a:ln w="85725" cap="sq">
              <a:solidFill>
                <a:srgbClr val="A4A104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309913" cy="23339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30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4869737" y="1634576"/>
            <a:ext cx="8762701" cy="22390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340"/>
              </a:lnSpc>
              <a:spcBef>
                <a:spcPct val="0"/>
              </a:spcBef>
            </a:pPr>
            <a:r>
              <a:rPr lang="en-US" sz="13100" spc="641">
                <a:solidFill>
                  <a:srgbClr val="000000"/>
                </a:solidFill>
                <a:latin typeface="Tropika"/>
              </a:rPr>
              <a:t>ÍNDICE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-109731">
            <a:off x="7416503" y="3925852"/>
            <a:ext cx="3282218" cy="423705"/>
          </a:xfrm>
          <a:custGeom>
            <a:avLst/>
            <a:gdLst/>
            <a:ahLst/>
            <a:cxnLst/>
            <a:rect r="r" b="b" t="t" l="l"/>
            <a:pathLst>
              <a:path h="423705" w="3282218">
                <a:moveTo>
                  <a:pt x="0" y="0"/>
                </a:moveTo>
                <a:lnTo>
                  <a:pt x="3282218" y="0"/>
                </a:lnTo>
                <a:lnTo>
                  <a:pt x="3282218" y="423705"/>
                </a:lnTo>
                <a:lnTo>
                  <a:pt x="0" y="42370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10727786">
            <a:off x="12320105" y="2327066"/>
            <a:ext cx="885015" cy="1270909"/>
          </a:xfrm>
          <a:custGeom>
            <a:avLst/>
            <a:gdLst/>
            <a:ahLst/>
            <a:cxnLst/>
            <a:rect r="r" b="b" t="t" l="l"/>
            <a:pathLst>
              <a:path h="1270909" w="885015">
                <a:moveTo>
                  <a:pt x="0" y="0"/>
                </a:moveTo>
                <a:lnTo>
                  <a:pt x="885015" y="0"/>
                </a:lnTo>
                <a:lnTo>
                  <a:pt x="885015" y="1270909"/>
                </a:lnTo>
                <a:lnTo>
                  <a:pt x="0" y="12709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3214149" y="4534302"/>
            <a:ext cx="1505382" cy="1360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1109"/>
              </a:lnSpc>
              <a:spcBef>
                <a:spcPct val="0"/>
              </a:spcBef>
            </a:pPr>
            <a:r>
              <a:rPr lang="en-US" sz="7935">
                <a:solidFill>
                  <a:srgbClr val="000000"/>
                </a:solidFill>
                <a:latin typeface="Tropika"/>
              </a:rPr>
              <a:t>01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676262" y="5058973"/>
            <a:ext cx="4574826" cy="6841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864190" indent="-432095" lvl="1">
              <a:lnSpc>
                <a:spcPts val="5603"/>
              </a:lnSpc>
              <a:buFont typeface="Arial"/>
              <a:buChar char="•"/>
            </a:pPr>
            <a:r>
              <a:rPr lang="en-US" sz="4002">
                <a:solidFill>
                  <a:srgbClr val="000000"/>
                </a:solidFill>
                <a:latin typeface="Pangolin"/>
              </a:rPr>
              <a:t>El grupo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214149" y="5742326"/>
            <a:ext cx="1505382" cy="1360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1109"/>
              </a:lnSpc>
              <a:spcBef>
                <a:spcPct val="0"/>
              </a:spcBef>
            </a:pPr>
            <a:r>
              <a:rPr lang="en-US" sz="7935">
                <a:solidFill>
                  <a:srgbClr val="000000"/>
                </a:solidFill>
                <a:latin typeface="Tropika"/>
              </a:rPr>
              <a:t>02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676262" y="6266997"/>
            <a:ext cx="4574826" cy="6841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864190" indent="-432095" lvl="1">
              <a:lnSpc>
                <a:spcPts val="5603"/>
              </a:lnSpc>
              <a:buFont typeface="Arial"/>
              <a:buChar char="•"/>
            </a:pPr>
            <a:r>
              <a:rPr lang="en-US" sz="4002">
                <a:solidFill>
                  <a:srgbClr val="000000"/>
                </a:solidFill>
                <a:latin typeface="Pangolin"/>
              </a:rPr>
              <a:t>El equipo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214149" y="6950349"/>
            <a:ext cx="1505382" cy="1360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1109"/>
              </a:lnSpc>
              <a:spcBef>
                <a:spcPct val="0"/>
              </a:spcBef>
            </a:pPr>
            <a:r>
              <a:rPr lang="en-US" sz="7935">
                <a:solidFill>
                  <a:srgbClr val="000000"/>
                </a:solidFill>
                <a:latin typeface="Tropika"/>
              </a:rPr>
              <a:t>03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676262" y="7475021"/>
            <a:ext cx="4574826" cy="6841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864190" indent="-432095" lvl="1">
              <a:lnSpc>
                <a:spcPts val="5603"/>
              </a:lnSpc>
              <a:buFont typeface="Arial"/>
              <a:buChar char="•"/>
            </a:pPr>
            <a:r>
              <a:rPr lang="en-US" sz="4002">
                <a:solidFill>
                  <a:srgbClr val="000000"/>
                </a:solidFill>
                <a:latin typeface="Pangolin"/>
              </a:rPr>
              <a:t>Objetivos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308362" y="4525648"/>
            <a:ext cx="1505382" cy="1360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1109"/>
              </a:lnSpc>
              <a:spcBef>
                <a:spcPct val="0"/>
              </a:spcBef>
            </a:pPr>
            <a:r>
              <a:rPr lang="en-US" sz="7935">
                <a:solidFill>
                  <a:srgbClr val="000000"/>
                </a:solidFill>
                <a:latin typeface="Tropika"/>
              </a:rPr>
              <a:t>04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770475" y="5050320"/>
            <a:ext cx="4574826" cy="6841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864190" indent="-432095" lvl="1">
              <a:lnSpc>
                <a:spcPts val="5603"/>
              </a:lnSpc>
              <a:buFont typeface="Arial"/>
              <a:buChar char="•"/>
            </a:pPr>
            <a:r>
              <a:rPr lang="en-US" sz="4002">
                <a:solidFill>
                  <a:srgbClr val="000000"/>
                </a:solidFill>
                <a:latin typeface="Pangolin"/>
              </a:rPr>
              <a:t>Metas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308362" y="5733672"/>
            <a:ext cx="1505382" cy="1360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1109"/>
              </a:lnSpc>
              <a:spcBef>
                <a:spcPct val="0"/>
              </a:spcBef>
            </a:pPr>
            <a:r>
              <a:rPr lang="en-US" sz="7935">
                <a:solidFill>
                  <a:srgbClr val="000000"/>
                </a:solidFill>
                <a:latin typeface="Tropika"/>
              </a:rPr>
              <a:t>05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770475" y="6258343"/>
            <a:ext cx="4574826" cy="6841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864190" indent="-432095" lvl="1">
              <a:lnSpc>
                <a:spcPts val="5603"/>
              </a:lnSpc>
              <a:buFont typeface="Arial"/>
              <a:buChar char="•"/>
            </a:pPr>
            <a:r>
              <a:rPr lang="en-US" sz="4002">
                <a:solidFill>
                  <a:srgbClr val="000000"/>
                </a:solidFill>
                <a:latin typeface="Pangolin"/>
              </a:rPr>
              <a:t>Resumen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308362" y="6941696"/>
            <a:ext cx="1505382" cy="1360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1109"/>
              </a:lnSpc>
              <a:spcBef>
                <a:spcPct val="0"/>
              </a:spcBef>
            </a:pPr>
            <a:r>
              <a:rPr lang="en-US" sz="7935">
                <a:solidFill>
                  <a:srgbClr val="000000"/>
                </a:solidFill>
                <a:latin typeface="Tropika"/>
              </a:rPr>
              <a:t>06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770475" y="7466367"/>
            <a:ext cx="4574826" cy="6841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864190" indent="-432095" lvl="1">
              <a:lnSpc>
                <a:spcPts val="5603"/>
              </a:lnSpc>
              <a:buFont typeface="Arial"/>
              <a:buChar char="•"/>
            </a:pPr>
            <a:r>
              <a:rPr lang="en-US" sz="4002">
                <a:solidFill>
                  <a:srgbClr val="000000"/>
                </a:solidFill>
                <a:latin typeface="Pangolin"/>
              </a:rPr>
              <a:t>Conclusiones</a:t>
            </a:r>
          </a:p>
        </p:txBody>
      </p:sp>
      <p:sp>
        <p:nvSpPr>
          <p:cNvPr name="Freeform 21" id="21"/>
          <p:cNvSpPr/>
          <p:nvPr/>
        </p:nvSpPr>
        <p:spPr>
          <a:xfrm flipH="false" flipV="false" rot="0">
            <a:off x="5390485" y="2317911"/>
            <a:ext cx="885015" cy="1270909"/>
          </a:xfrm>
          <a:custGeom>
            <a:avLst/>
            <a:gdLst/>
            <a:ahLst/>
            <a:cxnLst/>
            <a:rect r="r" b="b" t="t" l="l"/>
            <a:pathLst>
              <a:path h="1270909" w="885015">
                <a:moveTo>
                  <a:pt x="0" y="0"/>
                </a:moveTo>
                <a:lnTo>
                  <a:pt x="885014" y="0"/>
                </a:lnTo>
                <a:lnTo>
                  <a:pt x="885014" y="1270909"/>
                </a:lnTo>
                <a:lnTo>
                  <a:pt x="0" y="12709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995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85001" y="-3810877"/>
            <a:ext cx="18997002" cy="18997002"/>
          </a:xfrm>
          <a:custGeom>
            <a:avLst/>
            <a:gdLst/>
            <a:ahLst/>
            <a:cxnLst/>
            <a:rect r="r" b="b" t="t" l="l"/>
            <a:pathLst>
              <a:path h="18997002" w="18997002">
                <a:moveTo>
                  <a:pt x="0" y="0"/>
                </a:moveTo>
                <a:lnTo>
                  <a:pt x="18997001" y="0"/>
                </a:lnTo>
                <a:lnTo>
                  <a:pt x="18997001" y="18997002"/>
                </a:lnTo>
                <a:lnTo>
                  <a:pt x="0" y="189970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31400" y="784913"/>
            <a:ext cx="16364200" cy="8717174"/>
            <a:chOff x="0" y="0"/>
            <a:chExt cx="4309913" cy="229588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309913" cy="2295881"/>
            </a:xfrm>
            <a:custGeom>
              <a:avLst/>
              <a:gdLst/>
              <a:ahLst/>
              <a:cxnLst/>
              <a:rect r="r" b="b" t="t" l="l"/>
              <a:pathLst>
                <a:path h="2295881" w="4309913">
                  <a:moveTo>
                    <a:pt x="5677" y="0"/>
                  </a:moveTo>
                  <a:lnTo>
                    <a:pt x="4304236" y="0"/>
                  </a:lnTo>
                  <a:cubicBezTo>
                    <a:pt x="4307371" y="0"/>
                    <a:pt x="4309913" y="2542"/>
                    <a:pt x="4309913" y="5677"/>
                  </a:cubicBezTo>
                  <a:lnTo>
                    <a:pt x="4309913" y="2290204"/>
                  </a:lnTo>
                  <a:cubicBezTo>
                    <a:pt x="4309913" y="2291710"/>
                    <a:pt x="4309315" y="2293154"/>
                    <a:pt x="4308250" y="2294218"/>
                  </a:cubicBezTo>
                  <a:cubicBezTo>
                    <a:pt x="4307186" y="2295283"/>
                    <a:pt x="4305741" y="2295881"/>
                    <a:pt x="4304236" y="2295881"/>
                  </a:cubicBezTo>
                  <a:lnTo>
                    <a:pt x="5677" y="2295881"/>
                  </a:lnTo>
                  <a:cubicBezTo>
                    <a:pt x="4172" y="2295881"/>
                    <a:pt x="2728" y="2295283"/>
                    <a:pt x="1663" y="2294218"/>
                  </a:cubicBezTo>
                  <a:cubicBezTo>
                    <a:pt x="598" y="2293154"/>
                    <a:pt x="0" y="2291710"/>
                    <a:pt x="0" y="2290204"/>
                  </a:cubicBezTo>
                  <a:lnTo>
                    <a:pt x="0" y="5677"/>
                  </a:lnTo>
                  <a:cubicBezTo>
                    <a:pt x="0" y="4172"/>
                    <a:pt x="598" y="2728"/>
                    <a:pt x="1663" y="1663"/>
                  </a:cubicBezTo>
                  <a:cubicBezTo>
                    <a:pt x="2728" y="598"/>
                    <a:pt x="4172" y="0"/>
                    <a:pt x="5677" y="0"/>
                  </a:cubicBezTo>
                  <a:close/>
                </a:path>
              </a:pathLst>
            </a:custGeom>
            <a:solidFill>
              <a:srgbClr val="FFFFFF"/>
            </a:solidFill>
            <a:ln w="85725" cap="sq">
              <a:solidFill>
                <a:srgbClr val="7774C4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309913" cy="23339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3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-3005182">
            <a:off x="8724448" y="1377544"/>
            <a:ext cx="1022007" cy="1133988"/>
          </a:xfrm>
          <a:custGeom>
            <a:avLst/>
            <a:gdLst/>
            <a:ahLst/>
            <a:cxnLst/>
            <a:rect r="r" b="b" t="t" l="l"/>
            <a:pathLst>
              <a:path h="1133988" w="1022007">
                <a:moveTo>
                  <a:pt x="0" y="0"/>
                </a:moveTo>
                <a:lnTo>
                  <a:pt x="1022007" y="0"/>
                </a:lnTo>
                <a:lnTo>
                  <a:pt x="1022007" y="1133989"/>
                </a:lnTo>
                <a:lnTo>
                  <a:pt x="0" y="113398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3212785" y="3918199"/>
            <a:ext cx="3552727" cy="3538849"/>
            <a:chOff x="0" y="0"/>
            <a:chExt cx="6502400" cy="64770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6"/>
              <a:stretch>
                <a:fillRect l="-43073" t="0" r="-34455" b="-18808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BAB700"/>
            </a:solidFill>
          </p:spPr>
        </p:sp>
      </p:grp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7355971" y="3918199"/>
            <a:ext cx="3552727" cy="3538849"/>
            <a:chOff x="0" y="0"/>
            <a:chExt cx="6502400" cy="64770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7"/>
              <a:stretch>
                <a:fillRect l="-23594" t="0" r="-24092" b="-15649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817CFF"/>
            </a:solidFill>
          </p:spPr>
        </p:sp>
      </p:grpSp>
      <p:grpSp>
        <p:nvGrpSpPr>
          <p:cNvPr name="Group 13" id="13"/>
          <p:cNvGrpSpPr>
            <a:grpSpLocks noChangeAspect="true"/>
          </p:cNvGrpSpPr>
          <p:nvPr/>
        </p:nvGrpSpPr>
        <p:grpSpPr>
          <a:xfrm rot="0">
            <a:off x="11499157" y="3918199"/>
            <a:ext cx="3552727" cy="3538849"/>
            <a:chOff x="0" y="0"/>
            <a:chExt cx="6502400" cy="64770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8"/>
              <a:stretch>
                <a:fillRect l="-19733" t="-7015" r="-108348" b="-45718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BE50AF"/>
            </a:solid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4181753" y="2022088"/>
            <a:ext cx="9901163" cy="17246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4139"/>
              </a:lnSpc>
              <a:spcBef>
                <a:spcPct val="0"/>
              </a:spcBef>
            </a:pPr>
            <a:r>
              <a:rPr lang="en-US" sz="10099" spc="676">
                <a:solidFill>
                  <a:srgbClr val="000000"/>
                </a:solidFill>
                <a:latin typeface="Tropika"/>
              </a:rPr>
              <a:t>EL EQUIPO</a:t>
            </a:r>
          </a:p>
        </p:txBody>
      </p:sp>
      <p:sp>
        <p:nvSpPr>
          <p:cNvPr name="Freeform 17" id="17"/>
          <p:cNvSpPr/>
          <p:nvPr/>
        </p:nvSpPr>
        <p:spPr>
          <a:xfrm flipH="true" flipV="false" rot="-655310">
            <a:off x="14778650" y="2042765"/>
            <a:ext cx="1980628" cy="2368142"/>
          </a:xfrm>
          <a:custGeom>
            <a:avLst/>
            <a:gdLst/>
            <a:ahLst/>
            <a:cxnLst/>
            <a:rect r="r" b="b" t="t" l="l"/>
            <a:pathLst>
              <a:path h="2368142" w="1980628">
                <a:moveTo>
                  <a:pt x="1980628" y="0"/>
                </a:moveTo>
                <a:lnTo>
                  <a:pt x="0" y="0"/>
                </a:lnTo>
                <a:lnTo>
                  <a:pt x="0" y="2368143"/>
                </a:lnTo>
                <a:lnTo>
                  <a:pt x="1980628" y="2368143"/>
                </a:lnTo>
                <a:lnTo>
                  <a:pt x="1980628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1499157" y="7566922"/>
            <a:ext cx="3613386" cy="6029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91"/>
              </a:lnSpc>
              <a:spcBef>
                <a:spcPct val="0"/>
              </a:spcBef>
            </a:pPr>
            <a:r>
              <a:rPr lang="en-US" sz="3636">
                <a:solidFill>
                  <a:srgbClr val="000000"/>
                </a:solidFill>
                <a:latin typeface="Pangolin Bold"/>
              </a:rPr>
              <a:t>ALICIA ORTIZ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613823" y="7547872"/>
            <a:ext cx="4469401" cy="6029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91"/>
              </a:lnSpc>
              <a:spcBef>
                <a:spcPct val="0"/>
              </a:spcBef>
            </a:pPr>
            <a:r>
              <a:rPr lang="en-US" sz="3636">
                <a:solidFill>
                  <a:srgbClr val="000000"/>
                </a:solidFill>
                <a:latin typeface="Pangolin"/>
              </a:rPr>
              <a:t>ALBERTO NAVARRO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7355971" y="7547872"/>
            <a:ext cx="3576515" cy="6029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91"/>
              </a:lnSpc>
              <a:spcBef>
                <a:spcPct val="0"/>
              </a:spcBef>
            </a:pPr>
            <a:r>
              <a:rPr lang="en-US" sz="3636">
                <a:solidFill>
                  <a:srgbClr val="000000"/>
                </a:solidFill>
                <a:latin typeface="Pangolin"/>
              </a:rPr>
              <a:t>BRUNO LAGO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2613823" y="8150827"/>
            <a:ext cx="4469401" cy="3750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84"/>
              </a:lnSpc>
            </a:pPr>
            <a:r>
              <a:rPr lang="en-US" sz="2344">
                <a:solidFill>
                  <a:srgbClr val="000000"/>
                </a:solidFill>
                <a:latin typeface="Handyman"/>
              </a:rPr>
              <a:t>Consultor del proyecto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7355971" y="8150827"/>
            <a:ext cx="3552727" cy="3750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84"/>
              </a:lnSpc>
            </a:pPr>
            <a:r>
              <a:rPr lang="en-US" sz="2344">
                <a:solidFill>
                  <a:srgbClr val="000000"/>
                </a:solidFill>
                <a:latin typeface="Handyman"/>
              </a:rPr>
              <a:t>Consultor del proyecto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1499157" y="8131777"/>
            <a:ext cx="3552727" cy="3750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84"/>
              </a:lnSpc>
            </a:pPr>
            <a:r>
              <a:rPr lang="en-US" sz="2344">
                <a:solidFill>
                  <a:srgbClr val="000000"/>
                </a:solidFill>
                <a:latin typeface="Handyman"/>
              </a:rPr>
              <a:t>Consultora del proyecto</a:t>
            </a:r>
          </a:p>
        </p:txBody>
      </p:sp>
      <p:sp>
        <p:nvSpPr>
          <p:cNvPr name="Freeform 24" id="24"/>
          <p:cNvSpPr/>
          <p:nvPr/>
        </p:nvSpPr>
        <p:spPr>
          <a:xfrm flipH="false" flipV="false" rot="280104">
            <a:off x="1622265" y="1953251"/>
            <a:ext cx="1980628" cy="2368142"/>
          </a:xfrm>
          <a:custGeom>
            <a:avLst/>
            <a:gdLst/>
            <a:ahLst/>
            <a:cxnLst/>
            <a:rect r="r" b="b" t="t" l="l"/>
            <a:pathLst>
              <a:path h="2368142" w="1980628">
                <a:moveTo>
                  <a:pt x="0" y="0"/>
                </a:moveTo>
                <a:lnTo>
                  <a:pt x="1980628" y="0"/>
                </a:lnTo>
                <a:lnTo>
                  <a:pt x="1980628" y="2368142"/>
                </a:lnTo>
                <a:lnTo>
                  <a:pt x="0" y="236814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B4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63049" y="-3668424"/>
            <a:ext cx="18997002" cy="18997002"/>
          </a:xfrm>
          <a:custGeom>
            <a:avLst/>
            <a:gdLst/>
            <a:ahLst/>
            <a:cxnLst/>
            <a:rect r="r" b="b" t="t" l="l"/>
            <a:pathLst>
              <a:path h="18997002" w="18997002">
                <a:moveTo>
                  <a:pt x="0" y="0"/>
                </a:moveTo>
                <a:lnTo>
                  <a:pt x="18997002" y="0"/>
                </a:lnTo>
                <a:lnTo>
                  <a:pt x="18997002" y="18997001"/>
                </a:lnTo>
                <a:lnTo>
                  <a:pt x="0" y="189970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53352" y="784913"/>
            <a:ext cx="16364200" cy="8717174"/>
            <a:chOff x="0" y="0"/>
            <a:chExt cx="4309913" cy="229588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309913" cy="2295881"/>
            </a:xfrm>
            <a:custGeom>
              <a:avLst/>
              <a:gdLst/>
              <a:ahLst/>
              <a:cxnLst/>
              <a:rect r="r" b="b" t="t" l="l"/>
              <a:pathLst>
                <a:path h="2295881" w="4309913">
                  <a:moveTo>
                    <a:pt x="5677" y="0"/>
                  </a:moveTo>
                  <a:lnTo>
                    <a:pt x="4304236" y="0"/>
                  </a:lnTo>
                  <a:cubicBezTo>
                    <a:pt x="4307371" y="0"/>
                    <a:pt x="4309913" y="2542"/>
                    <a:pt x="4309913" y="5677"/>
                  </a:cubicBezTo>
                  <a:lnTo>
                    <a:pt x="4309913" y="2290204"/>
                  </a:lnTo>
                  <a:cubicBezTo>
                    <a:pt x="4309913" y="2291710"/>
                    <a:pt x="4309315" y="2293154"/>
                    <a:pt x="4308250" y="2294218"/>
                  </a:cubicBezTo>
                  <a:cubicBezTo>
                    <a:pt x="4307186" y="2295283"/>
                    <a:pt x="4305741" y="2295881"/>
                    <a:pt x="4304236" y="2295881"/>
                  </a:cubicBezTo>
                  <a:lnTo>
                    <a:pt x="5677" y="2295881"/>
                  </a:lnTo>
                  <a:cubicBezTo>
                    <a:pt x="4172" y="2295881"/>
                    <a:pt x="2728" y="2295283"/>
                    <a:pt x="1663" y="2294218"/>
                  </a:cubicBezTo>
                  <a:cubicBezTo>
                    <a:pt x="598" y="2293154"/>
                    <a:pt x="0" y="2291710"/>
                    <a:pt x="0" y="2290204"/>
                  </a:cubicBezTo>
                  <a:lnTo>
                    <a:pt x="0" y="5677"/>
                  </a:lnTo>
                  <a:cubicBezTo>
                    <a:pt x="0" y="4172"/>
                    <a:pt x="598" y="2728"/>
                    <a:pt x="1663" y="1663"/>
                  </a:cubicBezTo>
                  <a:cubicBezTo>
                    <a:pt x="2728" y="598"/>
                    <a:pt x="4172" y="0"/>
                    <a:pt x="5677" y="0"/>
                  </a:cubicBezTo>
                  <a:close/>
                </a:path>
              </a:pathLst>
            </a:custGeom>
            <a:solidFill>
              <a:srgbClr val="FFFFFF"/>
            </a:solidFill>
            <a:ln w="85725" cap="sq">
              <a:solidFill>
                <a:srgbClr val="BE50AF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309913" cy="23339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30"/>
                </a:lnSpc>
              </a:pPr>
            </a:p>
          </p:txBody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4696275" y="4240492"/>
            <a:ext cx="3878547" cy="3878547"/>
            <a:chOff x="0" y="0"/>
            <a:chExt cx="6350000" cy="6350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88900" y="88900"/>
              <a:ext cx="6172200" cy="6172200"/>
            </a:xfrm>
            <a:custGeom>
              <a:avLst/>
              <a:gdLst/>
              <a:ahLst/>
              <a:cxnLst/>
              <a:rect r="r" b="b" t="t" l="l"/>
              <a:pathLst>
                <a:path h="6172200" w="6172200">
                  <a:moveTo>
                    <a:pt x="6172200" y="5864860"/>
                  </a:moveTo>
                  <a:cubicBezTo>
                    <a:pt x="6172200" y="6033770"/>
                    <a:pt x="6035040" y="6170930"/>
                    <a:pt x="5866130" y="6170930"/>
                  </a:cubicBezTo>
                  <a:lnTo>
                    <a:pt x="307340" y="6170930"/>
                  </a:lnTo>
                  <a:cubicBezTo>
                    <a:pt x="137160" y="6172200"/>
                    <a:pt x="0" y="6035040"/>
                    <a:pt x="0" y="5864860"/>
                  </a:cubicBezTo>
                  <a:lnTo>
                    <a:pt x="0" y="307340"/>
                  </a:lnTo>
                  <a:cubicBezTo>
                    <a:pt x="0" y="137160"/>
                    <a:pt x="137160" y="0"/>
                    <a:pt x="307340" y="0"/>
                  </a:cubicBezTo>
                  <a:lnTo>
                    <a:pt x="5866130" y="0"/>
                  </a:lnTo>
                  <a:cubicBezTo>
                    <a:pt x="6035040" y="0"/>
                    <a:pt x="6172200" y="137160"/>
                    <a:pt x="6172200" y="307340"/>
                  </a:cubicBezTo>
                  <a:lnTo>
                    <a:pt x="6172200" y="5864860"/>
                  </a:lnTo>
                  <a:close/>
                </a:path>
              </a:pathLst>
            </a:custGeom>
            <a:blipFill>
              <a:blip r:embed="rId4"/>
              <a:stretch>
                <a:fillRect l="0" t="-16458" r="0" b="-16458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5953760" y="6350000"/>
                  </a:moveTo>
                  <a:lnTo>
                    <a:pt x="396240" y="6350000"/>
                  </a:lnTo>
                  <a:cubicBezTo>
                    <a:pt x="177800" y="6350000"/>
                    <a:pt x="0" y="6172200"/>
                    <a:pt x="0" y="5953760"/>
                  </a:cubicBezTo>
                  <a:lnTo>
                    <a:pt x="0" y="396240"/>
                  </a:lnTo>
                  <a:cubicBezTo>
                    <a:pt x="0" y="177800"/>
                    <a:pt x="177800" y="0"/>
                    <a:pt x="396240" y="0"/>
                  </a:cubicBezTo>
                  <a:lnTo>
                    <a:pt x="5955030" y="0"/>
                  </a:lnTo>
                  <a:cubicBezTo>
                    <a:pt x="6172200" y="0"/>
                    <a:pt x="6350000" y="177800"/>
                    <a:pt x="6350000" y="396240"/>
                  </a:cubicBezTo>
                  <a:lnTo>
                    <a:pt x="6350000" y="5955030"/>
                  </a:lnTo>
                  <a:cubicBezTo>
                    <a:pt x="6350000" y="6172200"/>
                    <a:pt x="6172200" y="6350000"/>
                    <a:pt x="5953760" y="6350000"/>
                  </a:cubicBezTo>
                  <a:close/>
                  <a:moveTo>
                    <a:pt x="396240" y="179070"/>
                  </a:moveTo>
                  <a:cubicBezTo>
                    <a:pt x="276860" y="179070"/>
                    <a:pt x="179070" y="276860"/>
                    <a:pt x="179070" y="396240"/>
                  </a:cubicBezTo>
                  <a:lnTo>
                    <a:pt x="179070" y="5955030"/>
                  </a:lnTo>
                  <a:cubicBezTo>
                    <a:pt x="179070" y="6074410"/>
                    <a:pt x="276860" y="6172200"/>
                    <a:pt x="396240" y="6172200"/>
                  </a:cubicBezTo>
                  <a:lnTo>
                    <a:pt x="5955030" y="6172200"/>
                  </a:lnTo>
                  <a:cubicBezTo>
                    <a:pt x="6074410" y="6172200"/>
                    <a:pt x="6172200" y="6074410"/>
                    <a:pt x="6172200" y="5955030"/>
                  </a:cubicBezTo>
                  <a:lnTo>
                    <a:pt x="6172200" y="396240"/>
                  </a:lnTo>
                  <a:cubicBezTo>
                    <a:pt x="6172200" y="276860"/>
                    <a:pt x="6074410" y="179070"/>
                    <a:pt x="5955030" y="179070"/>
                  </a:cubicBezTo>
                  <a:lnTo>
                    <a:pt x="396240" y="179070"/>
                  </a:lnTo>
                  <a:close/>
                </a:path>
              </a:pathLst>
            </a:custGeom>
            <a:solidFill>
              <a:srgbClr val="BE50AF"/>
            </a:solidFill>
          </p:spPr>
        </p:sp>
      </p:grpSp>
      <p:sp>
        <p:nvSpPr>
          <p:cNvPr name="TextBox 9" id="9"/>
          <p:cNvSpPr txBox="true"/>
          <p:nvPr/>
        </p:nvSpPr>
        <p:spPr>
          <a:xfrm rot="0">
            <a:off x="2484892" y="1920901"/>
            <a:ext cx="13318217" cy="17246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4140"/>
              </a:lnSpc>
            </a:pPr>
            <a:r>
              <a:rPr lang="en-US" sz="10100" spc="848" u="none">
                <a:solidFill>
                  <a:srgbClr val="000000"/>
                </a:solidFill>
                <a:latin typeface="Tropika"/>
              </a:rPr>
              <a:t>NUESTRO </a:t>
            </a:r>
            <a:r>
              <a:rPr lang="en-US" sz="10100" spc="848" u="none">
                <a:solidFill>
                  <a:srgbClr val="000000"/>
                </a:solidFill>
                <a:latin typeface="Tropika"/>
              </a:rPr>
              <a:t>PROYECTO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4283957" y="5598687"/>
            <a:ext cx="2492116" cy="2714185"/>
          </a:xfrm>
          <a:custGeom>
            <a:avLst/>
            <a:gdLst/>
            <a:ahLst/>
            <a:cxnLst/>
            <a:rect r="r" b="b" t="t" l="l"/>
            <a:pathLst>
              <a:path h="2714185" w="2492116">
                <a:moveTo>
                  <a:pt x="0" y="0"/>
                </a:moveTo>
                <a:lnTo>
                  <a:pt x="2492116" y="0"/>
                </a:lnTo>
                <a:lnTo>
                  <a:pt x="2492116" y="2714185"/>
                </a:lnTo>
                <a:lnTo>
                  <a:pt x="0" y="271418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true" flipV="false" rot="10184744">
            <a:off x="1872917" y="4426983"/>
            <a:ext cx="2346993" cy="2806188"/>
          </a:xfrm>
          <a:custGeom>
            <a:avLst/>
            <a:gdLst/>
            <a:ahLst/>
            <a:cxnLst/>
            <a:rect r="r" b="b" t="t" l="l"/>
            <a:pathLst>
              <a:path h="2806188" w="2346993">
                <a:moveTo>
                  <a:pt x="2346993" y="0"/>
                </a:moveTo>
                <a:lnTo>
                  <a:pt x="0" y="0"/>
                </a:lnTo>
                <a:lnTo>
                  <a:pt x="0" y="2806187"/>
                </a:lnTo>
                <a:lnTo>
                  <a:pt x="2346993" y="2806187"/>
                </a:lnTo>
                <a:lnTo>
                  <a:pt x="2346993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392420">
            <a:off x="14843670" y="1544407"/>
            <a:ext cx="1022007" cy="1133988"/>
          </a:xfrm>
          <a:custGeom>
            <a:avLst/>
            <a:gdLst/>
            <a:ahLst/>
            <a:cxnLst/>
            <a:rect r="r" b="b" t="t" l="l"/>
            <a:pathLst>
              <a:path h="1133988" w="1022007">
                <a:moveTo>
                  <a:pt x="0" y="0"/>
                </a:moveTo>
                <a:lnTo>
                  <a:pt x="1022007" y="0"/>
                </a:lnTo>
                <a:lnTo>
                  <a:pt x="1022007" y="1133989"/>
                </a:lnTo>
                <a:lnTo>
                  <a:pt x="0" y="113398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9235452" y="4116667"/>
            <a:ext cx="4682240" cy="40023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64"/>
              </a:lnSpc>
              <a:spcBef>
                <a:spcPct val="0"/>
              </a:spcBef>
            </a:pPr>
            <a:r>
              <a:rPr lang="en-US" sz="3189">
                <a:solidFill>
                  <a:srgbClr val="000000"/>
                </a:solidFill>
                <a:latin typeface="Handyman"/>
              </a:rPr>
              <a:t>Lorem ipsum dolor sit amet, consectetur adipiscing elit. Sed non orci hendrerit augue interdum lacinia at egestas dolor. Vivamus elementum pulvinar tempus. Donec tristique rhoncus sapien.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FCD6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54501" y="-3142731"/>
            <a:ext cx="18997002" cy="18997002"/>
          </a:xfrm>
          <a:custGeom>
            <a:avLst/>
            <a:gdLst/>
            <a:ahLst/>
            <a:cxnLst/>
            <a:rect r="r" b="b" t="t" l="l"/>
            <a:pathLst>
              <a:path h="18997002" w="18997002">
                <a:moveTo>
                  <a:pt x="0" y="0"/>
                </a:moveTo>
                <a:lnTo>
                  <a:pt x="18997002" y="0"/>
                </a:lnTo>
                <a:lnTo>
                  <a:pt x="18997002" y="18997002"/>
                </a:lnTo>
                <a:lnTo>
                  <a:pt x="0" y="189970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61900" y="784913"/>
            <a:ext cx="16364200" cy="8717174"/>
            <a:chOff x="0" y="0"/>
            <a:chExt cx="4309913" cy="229588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309913" cy="2295881"/>
            </a:xfrm>
            <a:custGeom>
              <a:avLst/>
              <a:gdLst/>
              <a:ahLst/>
              <a:cxnLst/>
              <a:rect r="r" b="b" t="t" l="l"/>
              <a:pathLst>
                <a:path h="2295881" w="4309913">
                  <a:moveTo>
                    <a:pt x="5677" y="0"/>
                  </a:moveTo>
                  <a:lnTo>
                    <a:pt x="4304236" y="0"/>
                  </a:lnTo>
                  <a:cubicBezTo>
                    <a:pt x="4307371" y="0"/>
                    <a:pt x="4309913" y="2542"/>
                    <a:pt x="4309913" y="5677"/>
                  </a:cubicBezTo>
                  <a:lnTo>
                    <a:pt x="4309913" y="2290204"/>
                  </a:lnTo>
                  <a:cubicBezTo>
                    <a:pt x="4309913" y="2291710"/>
                    <a:pt x="4309315" y="2293154"/>
                    <a:pt x="4308250" y="2294218"/>
                  </a:cubicBezTo>
                  <a:cubicBezTo>
                    <a:pt x="4307186" y="2295283"/>
                    <a:pt x="4305741" y="2295881"/>
                    <a:pt x="4304236" y="2295881"/>
                  </a:cubicBezTo>
                  <a:lnTo>
                    <a:pt x="5677" y="2295881"/>
                  </a:lnTo>
                  <a:cubicBezTo>
                    <a:pt x="4172" y="2295881"/>
                    <a:pt x="2728" y="2295283"/>
                    <a:pt x="1663" y="2294218"/>
                  </a:cubicBezTo>
                  <a:cubicBezTo>
                    <a:pt x="598" y="2293154"/>
                    <a:pt x="0" y="2291710"/>
                    <a:pt x="0" y="2290204"/>
                  </a:cubicBezTo>
                  <a:lnTo>
                    <a:pt x="0" y="5677"/>
                  </a:lnTo>
                  <a:cubicBezTo>
                    <a:pt x="0" y="4172"/>
                    <a:pt x="598" y="2728"/>
                    <a:pt x="1663" y="1663"/>
                  </a:cubicBezTo>
                  <a:cubicBezTo>
                    <a:pt x="2728" y="598"/>
                    <a:pt x="4172" y="0"/>
                    <a:pt x="5677" y="0"/>
                  </a:cubicBezTo>
                  <a:close/>
                </a:path>
              </a:pathLst>
            </a:custGeom>
            <a:solidFill>
              <a:srgbClr val="FFFFFF"/>
            </a:solidFill>
            <a:ln w="85725" cap="sq">
              <a:solidFill>
                <a:srgbClr val="A4A104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309913" cy="23339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30"/>
                </a:lnSpc>
              </a:pPr>
            </a:p>
          </p:txBody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0233393" y="2431546"/>
            <a:ext cx="5642714" cy="5827795"/>
            <a:chOff x="0" y="0"/>
            <a:chExt cx="6350000" cy="655828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74930" y="74930"/>
              <a:ext cx="6200140" cy="6408420"/>
            </a:xfrm>
            <a:custGeom>
              <a:avLst/>
              <a:gdLst/>
              <a:ahLst/>
              <a:cxnLst/>
              <a:rect r="r" b="b" t="t" l="l"/>
              <a:pathLst>
                <a:path h="6408420" w="6200140">
                  <a:moveTo>
                    <a:pt x="6200140" y="5351780"/>
                  </a:moveTo>
                  <a:cubicBezTo>
                    <a:pt x="6200140" y="5935980"/>
                    <a:pt x="5726430" y="6408420"/>
                    <a:pt x="5143500" y="6408420"/>
                  </a:cubicBezTo>
                  <a:lnTo>
                    <a:pt x="1056640" y="6408420"/>
                  </a:lnTo>
                  <a:cubicBezTo>
                    <a:pt x="472440" y="6408420"/>
                    <a:pt x="0" y="5934710"/>
                    <a:pt x="0" y="5351780"/>
                  </a:cubicBezTo>
                  <a:lnTo>
                    <a:pt x="0" y="1056640"/>
                  </a:lnTo>
                  <a:cubicBezTo>
                    <a:pt x="0" y="472440"/>
                    <a:pt x="473710" y="0"/>
                    <a:pt x="1056640" y="0"/>
                  </a:cubicBezTo>
                  <a:lnTo>
                    <a:pt x="5143500" y="0"/>
                  </a:lnTo>
                  <a:cubicBezTo>
                    <a:pt x="5727700" y="0"/>
                    <a:pt x="6200140" y="473710"/>
                    <a:pt x="6200140" y="1056640"/>
                  </a:cubicBezTo>
                  <a:lnTo>
                    <a:pt x="6200140" y="5351780"/>
                  </a:lnTo>
                  <a:close/>
                </a:path>
              </a:pathLst>
            </a:custGeom>
            <a:blipFill>
              <a:blip r:embed="rId4"/>
              <a:stretch>
                <a:fillRect l="-27422" t="0" r="-27422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50000" cy="6558280"/>
            </a:xfrm>
            <a:custGeom>
              <a:avLst/>
              <a:gdLst/>
              <a:ahLst/>
              <a:cxnLst/>
              <a:rect r="r" b="b" t="t" l="l"/>
              <a:pathLst>
                <a:path h="6558280" w="6350000">
                  <a:moveTo>
                    <a:pt x="5218430" y="6558280"/>
                  </a:moveTo>
                  <a:lnTo>
                    <a:pt x="1131570" y="6558280"/>
                  </a:lnTo>
                  <a:cubicBezTo>
                    <a:pt x="508000" y="6558280"/>
                    <a:pt x="0" y="6050280"/>
                    <a:pt x="0" y="5426710"/>
                  </a:cubicBezTo>
                  <a:lnTo>
                    <a:pt x="0" y="1131570"/>
                  </a:lnTo>
                  <a:cubicBezTo>
                    <a:pt x="0" y="508000"/>
                    <a:pt x="508000" y="0"/>
                    <a:pt x="1131570" y="0"/>
                  </a:cubicBezTo>
                  <a:lnTo>
                    <a:pt x="5218430" y="0"/>
                  </a:lnTo>
                  <a:cubicBezTo>
                    <a:pt x="5842000" y="0"/>
                    <a:pt x="6350000" y="508000"/>
                    <a:pt x="6350000" y="1131570"/>
                  </a:cubicBezTo>
                  <a:lnTo>
                    <a:pt x="6350000" y="5425440"/>
                  </a:lnTo>
                  <a:cubicBezTo>
                    <a:pt x="6350000" y="6050280"/>
                    <a:pt x="5842000" y="6558280"/>
                    <a:pt x="5218430" y="6558280"/>
                  </a:cubicBezTo>
                  <a:close/>
                  <a:moveTo>
                    <a:pt x="1131570" y="149860"/>
                  </a:moveTo>
                  <a:cubicBezTo>
                    <a:pt x="590550" y="149860"/>
                    <a:pt x="149860" y="590550"/>
                    <a:pt x="149860" y="1131570"/>
                  </a:cubicBezTo>
                  <a:lnTo>
                    <a:pt x="149860" y="5425440"/>
                  </a:lnTo>
                  <a:cubicBezTo>
                    <a:pt x="149860" y="5966460"/>
                    <a:pt x="590550" y="6407150"/>
                    <a:pt x="1131570" y="6407150"/>
                  </a:cubicBezTo>
                  <a:lnTo>
                    <a:pt x="5218430" y="6407150"/>
                  </a:lnTo>
                  <a:cubicBezTo>
                    <a:pt x="5759450" y="6407150"/>
                    <a:pt x="6200140" y="5966460"/>
                    <a:pt x="6200140" y="5425440"/>
                  </a:cubicBezTo>
                  <a:lnTo>
                    <a:pt x="6200140" y="1131570"/>
                  </a:lnTo>
                  <a:cubicBezTo>
                    <a:pt x="6200140" y="590550"/>
                    <a:pt x="5759450" y="149860"/>
                    <a:pt x="5218430" y="149860"/>
                  </a:cubicBezTo>
                  <a:lnTo>
                    <a:pt x="1131570" y="149860"/>
                  </a:lnTo>
                  <a:close/>
                </a:path>
              </a:pathLst>
            </a:custGeom>
            <a:solidFill>
              <a:srgbClr val="BAB700"/>
            </a:solidFill>
          </p:spPr>
        </p:sp>
      </p:grpSp>
      <p:sp>
        <p:nvSpPr>
          <p:cNvPr name="TextBox 9" id="9"/>
          <p:cNvSpPr txBox="true"/>
          <p:nvPr/>
        </p:nvSpPr>
        <p:spPr>
          <a:xfrm rot="0">
            <a:off x="3489604" y="4465375"/>
            <a:ext cx="6111317" cy="36474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Handyman"/>
              </a:rPr>
              <a:t>Lorem ipsum dolor sit amet, consectetur adipiscing elit. Sed non orci hendrerit augue interdum lacinia at egestas dolor. Vivamus elementum pulvinar tempus. Donec tristique rhoncus sapien.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489604" y="1919942"/>
            <a:ext cx="6111317" cy="17246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4140"/>
              </a:lnSpc>
              <a:spcBef>
                <a:spcPct val="0"/>
              </a:spcBef>
            </a:pPr>
            <a:r>
              <a:rPr lang="en-US" sz="10100" spc="333">
                <a:solidFill>
                  <a:srgbClr val="000000"/>
                </a:solidFill>
                <a:latin typeface="Tropika"/>
              </a:rPr>
              <a:t>EL GRUPO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875856" y="3024052"/>
            <a:ext cx="2243495" cy="2443410"/>
          </a:xfrm>
          <a:custGeom>
            <a:avLst/>
            <a:gdLst/>
            <a:ahLst/>
            <a:cxnLst/>
            <a:rect r="r" b="b" t="t" l="l"/>
            <a:pathLst>
              <a:path h="2443410" w="2243495">
                <a:moveTo>
                  <a:pt x="0" y="0"/>
                </a:moveTo>
                <a:lnTo>
                  <a:pt x="2243495" y="0"/>
                </a:lnTo>
                <a:lnTo>
                  <a:pt x="2243495" y="2443410"/>
                </a:lnTo>
                <a:lnTo>
                  <a:pt x="0" y="244341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6812942" y="3885854"/>
            <a:ext cx="2787979" cy="359903"/>
          </a:xfrm>
          <a:custGeom>
            <a:avLst/>
            <a:gdLst/>
            <a:ahLst/>
            <a:cxnLst/>
            <a:rect r="r" b="b" t="t" l="l"/>
            <a:pathLst>
              <a:path h="359903" w="2787979">
                <a:moveTo>
                  <a:pt x="0" y="0"/>
                </a:moveTo>
                <a:lnTo>
                  <a:pt x="2787979" y="0"/>
                </a:lnTo>
                <a:lnTo>
                  <a:pt x="2787979" y="359903"/>
                </a:lnTo>
                <a:lnTo>
                  <a:pt x="0" y="35990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995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54501" y="-4796750"/>
            <a:ext cx="18997002" cy="18997002"/>
          </a:xfrm>
          <a:custGeom>
            <a:avLst/>
            <a:gdLst/>
            <a:ahLst/>
            <a:cxnLst/>
            <a:rect r="r" b="b" t="t" l="l"/>
            <a:pathLst>
              <a:path h="18997002" w="18997002">
                <a:moveTo>
                  <a:pt x="0" y="0"/>
                </a:moveTo>
                <a:lnTo>
                  <a:pt x="18997002" y="0"/>
                </a:lnTo>
                <a:lnTo>
                  <a:pt x="18997002" y="18997002"/>
                </a:lnTo>
                <a:lnTo>
                  <a:pt x="0" y="189970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61900" y="784913"/>
            <a:ext cx="16364200" cy="8717174"/>
            <a:chOff x="0" y="0"/>
            <a:chExt cx="4309913" cy="229588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309913" cy="2295881"/>
            </a:xfrm>
            <a:custGeom>
              <a:avLst/>
              <a:gdLst/>
              <a:ahLst/>
              <a:cxnLst/>
              <a:rect r="r" b="b" t="t" l="l"/>
              <a:pathLst>
                <a:path h="2295881" w="4309913">
                  <a:moveTo>
                    <a:pt x="5677" y="0"/>
                  </a:moveTo>
                  <a:lnTo>
                    <a:pt x="4304236" y="0"/>
                  </a:lnTo>
                  <a:cubicBezTo>
                    <a:pt x="4307371" y="0"/>
                    <a:pt x="4309913" y="2542"/>
                    <a:pt x="4309913" y="5677"/>
                  </a:cubicBezTo>
                  <a:lnTo>
                    <a:pt x="4309913" y="2290204"/>
                  </a:lnTo>
                  <a:cubicBezTo>
                    <a:pt x="4309913" y="2291710"/>
                    <a:pt x="4309315" y="2293154"/>
                    <a:pt x="4308250" y="2294218"/>
                  </a:cubicBezTo>
                  <a:cubicBezTo>
                    <a:pt x="4307186" y="2295283"/>
                    <a:pt x="4305741" y="2295881"/>
                    <a:pt x="4304236" y="2295881"/>
                  </a:cubicBezTo>
                  <a:lnTo>
                    <a:pt x="5677" y="2295881"/>
                  </a:lnTo>
                  <a:cubicBezTo>
                    <a:pt x="4172" y="2295881"/>
                    <a:pt x="2728" y="2295283"/>
                    <a:pt x="1663" y="2294218"/>
                  </a:cubicBezTo>
                  <a:cubicBezTo>
                    <a:pt x="598" y="2293154"/>
                    <a:pt x="0" y="2291710"/>
                    <a:pt x="0" y="2290204"/>
                  </a:cubicBezTo>
                  <a:lnTo>
                    <a:pt x="0" y="5677"/>
                  </a:lnTo>
                  <a:cubicBezTo>
                    <a:pt x="0" y="4172"/>
                    <a:pt x="598" y="2728"/>
                    <a:pt x="1663" y="1663"/>
                  </a:cubicBezTo>
                  <a:cubicBezTo>
                    <a:pt x="2728" y="598"/>
                    <a:pt x="4172" y="0"/>
                    <a:pt x="5677" y="0"/>
                  </a:cubicBezTo>
                  <a:close/>
                </a:path>
              </a:pathLst>
            </a:custGeom>
            <a:solidFill>
              <a:srgbClr val="FFFFFF"/>
            </a:solidFill>
            <a:ln w="85725" cap="sq">
              <a:solidFill>
                <a:srgbClr val="7774C4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309913" cy="23339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30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4203436" y="1600619"/>
            <a:ext cx="9881127" cy="17246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4140"/>
              </a:lnSpc>
              <a:spcBef>
                <a:spcPct val="0"/>
              </a:spcBef>
            </a:pPr>
            <a:r>
              <a:rPr lang="en-US" sz="10100" spc="383">
                <a:solidFill>
                  <a:srgbClr val="000000"/>
                </a:solidFill>
                <a:latin typeface="Tropika"/>
              </a:rPr>
              <a:t>LOS OBJETIVOS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964494" y="4100085"/>
            <a:ext cx="6124950" cy="6377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813262" indent="-406631" lvl="1">
              <a:lnSpc>
                <a:spcPts val="5273"/>
              </a:lnSpc>
              <a:buFont typeface="Arial"/>
              <a:buChar char="•"/>
            </a:pPr>
            <a:r>
              <a:rPr lang="en-US" sz="3766">
                <a:solidFill>
                  <a:srgbClr val="000000"/>
                </a:solidFill>
                <a:latin typeface="Pangolin"/>
              </a:rPr>
              <a:t>COMPAÑERISMO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307910" y="4064004"/>
            <a:ext cx="5789268" cy="6377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813262" indent="-406631" lvl="1">
              <a:lnSpc>
                <a:spcPts val="5273"/>
              </a:lnSpc>
              <a:buFont typeface="Arial"/>
              <a:buChar char="•"/>
            </a:pPr>
            <a:r>
              <a:rPr lang="en-US" sz="3766">
                <a:solidFill>
                  <a:srgbClr val="000000"/>
                </a:solidFill>
                <a:latin typeface="Pangolin"/>
              </a:rPr>
              <a:t>CREATIVIDAD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396875" y="4756883"/>
            <a:ext cx="5692568" cy="11738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26"/>
              </a:lnSpc>
              <a:spcBef>
                <a:spcPct val="0"/>
              </a:spcBef>
            </a:pPr>
            <a:r>
              <a:rPr lang="en-US" sz="2161">
                <a:solidFill>
                  <a:srgbClr val="000000"/>
                </a:solidFill>
                <a:latin typeface="Handyman"/>
              </a:rPr>
              <a:t>Lorem ipsum dolor sit amet, consectetur adipiscing elit. Sed non orci hendrerit augue interdum lacinia at egestas dolor. Vivamus elementum pulvinar tempus.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329044" y="6351088"/>
            <a:ext cx="5789268" cy="6377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813262" indent="-406631" lvl="1">
              <a:lnSpc>
                <a:spcPts val="5273"/>
              </a:lnSpc>
              <a:buFont typeface="Arial"/>
              <a:buChar char="•"/>
            </a:pPr>
            <a:r>
              <a:rPr lang="en-US" sz="3766">
                <a:solidFill>
                  <a:srgbClr val="000000"/>
                </a:solidFill>
                <a:latin typeface="Pangolin"/>
              </a:rPr>
              <a:t>ESFUERZO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985628" y="6351088"/>
            <a:ext cx="6124950" cy="6377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813262" indent="-406631" lvl="1">
              <a:lnSpc>
                <a:spcPts val="5273"/>
              </a:lnSpc>
              <a:buFont typeface="Arial"/>
              <a:buChar char="•"/>
            </a:pPr>
            <a:r>
              <a:rPr lang="en-US" sz="3766">
                <a:solidFill>
                  <a:srgbClr val="000000"/>
                </a:solidFill>
                <a:latin typeface="Pangolin"/>
              </a:rPr>
              <a:t>LIDERAZGO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7826211" y="3458629"/>
            <a:ext cx="2417519" cy="312080"/>
          </a:xfrm>
          <a:custGeom>
            <a:avLst/>
            <a:gdLst/>
            <a:ahLst/>
            <a:cxnLst/>
            <a:rect r="r" b="b" t="t" l="l"/>
            <a:pathLst>
              <a:path h="312080" w="2417519">
                <a:moveTo>
                  <a:pt x="0" y="0"/>
                </a:moveTo>
                <a:lnTo>
                  <a:pt x="2417519" y="0"/>
                </a:lnTo>
                <a:lnTo>
                  <a:pt x="2417519" y="312079"/>
                </a:lnTo>
                <a:lnTo>
                  <a:pt x="0" y="31207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10800000">
            <a:off x="3654525" y="4682021"/>
            <a:ext cx="3637007" cy="152093"/>
          </a:xfrm>
          <a:custGeom>
            <a:avLst/>
            <a:gdLst/>
            <a:ahLst/>
            <a:cxnLst/>
            <a:rect r="r" b="b" t="t" l="l"/>
            <a:pathLst>
              <a:path h="152093" w="3637007">
                <a:moveTo>
                  <a:pt x="0" y="0"/>
                </a:moveTo>
                <a:lnTo>
                  <a:pt x="3637007" y="0"/>
                </a:lnTo>
                <a:lnTo>
                  <a:pt x="3637007" y="152093"/>
                </a:lnTo>
                <a:lnTo>
                  <a:pt x="0" y="15209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-10800000">
            <a:off x="3654525" y="6930847"/>
            <a:ext cx="3637007" cy="152093"/>
          </a:xfrm>
          <a:custGeom>
            <a:avLst/>
            <a:gdLst/>
            <a:ahLst/>
            <a:cxnLst/>
            <a:rect r="r" b="b" t="t" l="l"/>
            <a:pathLst>
              <a:path h="152093" w="3637007">
                <a:moveTo>
                  <a:pt x="0" y="0"/>
                </a:moveTo>
                <a:lnTo>
                  <a:pt x="3637007" y="0"/>
                </a:lnTo>
                <a:lnTo>
                  <a:pt x="3637007" y="152093"/>
                </a:lnTo>
                <a:lnTo>
                  <a:pt x="0" y="15209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-10800000">
            <a:off x="10072280" y="6930847"/>
            <a:ext cx="3637007" cy="152093"/>
          </a:xfrm>
          <a:custGeom>
            <a:avLst/>
            <a:gdLst/>
            <a:ahLst/>
            <a:cxnLst/>
            <a:rect r="r" b="b" t="t" l="l"/>
            <a:pathLst>
              <a:path h="152093" w="3637007">
                <a:moveTo>
                  <a:pt x="0" y="0"/>
                </a:moveTo>
                <a:lnTo>
                  <a:pt x="3637007" y="0"/>
                </a:lnTo>
                <a:lnTo>
                  <a:pt x="3637007" y="152093"/>
                </a:lnTo>
                <a:lnTo>
                  <a:pt x="0" y="15209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-10800000">
            <a:off x="10072280" y="4625705"/>
            <a:ext cx="3637007" cy="152093"/>
          </a:xfrm>
          <a:custGeom>
            <a:avLst/>
            <a:gdLst/>
            <a:ahLst/>
            <a:cxnLst/>
            <a:rect r="r" b="b" t="t" l="l"/>
            <a:pathLst>
              <a:path h="152093" w="3637007">
                <a:moveTo>
                  <a:pt x="0" y="0"/>
                </a:moveTo>
                <a:lnTo>
                  <a:pt x="3637007" y="0"/>
                </a:lnTo>
                <a:lnTo>
                  <a:pt x="3637007" y="152093"/>
                </a:lnTo>
                <a:lnTo>
                  <a:pt x="0" y="15209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4228291" y="1531129"/>
            <a:ext cx="2099767" cy="2286875"/>
          </a:xfrm>
          <a:custGeom>
            <a:avLst/>
            <a:gdLst/>
            <a:ahLst/>
            <a:cxnLst/>
            <a:rect r="r" b="b" t="t" l="l"/>
            <a:pathLst>
              <a:path h="2286875" w="2099767">
                <a:moveTo>
                  <a:pt x="0" y="0"/>
                </a:moveTo>
                <a:lnTo>
                  <a:pt x="2099767" y="0"/>
                </a:lnTo>
                <a:lnTo>
                  <a:pt x="2099767" y="2286875"/>
                </a:lnTo>
                <a:lnTo>
                  <a:pt x="0" y="228687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2224149">
            <a:off x="2248338" y="1927353"/>
            <a:ext cx="2043508" cy="2173944"/>
          </a:xfrm>
          <a:custGeom>
            <a:avLst/>
            <a:gdLst/>
            <a:ahLst/>
            <a:cxnLst/>
            <a:rect r="r" b="b" t="t" l="l"/>
            <a:pathLst>
              <a:path h="2173944" w="2043508">
                <a:moveTo>
                  <a:pt x="0" y="0"/>
                </a:moveTo>
                <a:lnTo>
                  <a:pt x="2043508" y="0"/>
                </a:lnTo>
                <a:lnTo>
                  <a:pt x="2043508" y="2173944"/>
                </a:lnTo>
                <a:lnTo>
                  <a:pt x="0" y="217394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9762364" y="4748389"/>
            <a:ext cx="5846695" cy="11738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26"/>
              </a:lnSpc>
              <a:spcBef>
                <a:spcPct val="0"/>
              </a:spcBef>
            </a:pPr>
            <a:r>
              <a:rPr lang="en-US" sz="2161">
                <a:solidFill>
                  <a:srgbClr val="000000"/>
                </a:solidFill>
                <a:latin typeface="Handyman"/>
              </a:rPr>
              <a:t>Lorem ipsum dolor sit amet, consectetur adipiscing elit. Sed non orci hendrerit augue interdum lacinia at egestas dolor. Vivamus elementum pulvinar tempus. 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3418009" y="7005709"/>
            <a:ext cx="5692568" cy="11738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26"/>
              </a:lnSpc>
              <a:spcBef>
                <a:spcPct val="0"/>
              </a:spcBef>
            </a:pPr>
            <a:r>
              <a:rPr lang="en-US" sz="2161">
                <a:solidFill>
                  <a:srgbClr val="000000"/>
                </a:solidFill>
                <a:latin typeface="Handyman"/>
              </a:rPr>
              <a:t>Lorem ipsum dolor sit amet, consectetur adipiscing elit. Sed non orci hendrerit augue interdum lacinia at egestas dolor. Vivamus elementum pulvinar tempus. 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783498" y="6997215"/>
            <a:ext cx="5846695" cy="11738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26"/>
              </a:lnSpc>
              <a:spcBef>
                <a:spcPct val="0"/>
              </a:spcBef>
            </a:pPr>
            <a:r>
              <a:rPr lang="en-US" sz="2161">
                <a:solidFill>
                  <a:srgbClr val="000000"/>
                </a:solidFill>
                <a:latin typeface="Handyman"/>
              </a:rPr>
              <a:t>Lorem ipsum dolor sit amet, consectetur adipiscing elit. Sed non orci hendrerit augue interdum lacinia at egestas dolor. Vivamus elementum pulvinar tempus. 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B4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48586" y="-3698713"/>
            <a:ext cx="18997002" cy="18997002"/>
          </a:xfrm>
          <a:custGeom>
            <a:avLst/>
            <a:gdLst/>
            <a:ahLst/>
            <a:cxnLst/>
            <a:rect r="r" b="b" t="t" l="l"/>
            <a:pathLst>
              <a:path h="18997002" w="18997002">
                <a:moveTo>
                  <a:pt x="0" y="0"/>
                </a:moveTo>
                <a:lnTo>
                  <a:pt x="18997001" y="0"/>
                </a:lnTo>
                <a:lnTo>
                  <a:pt x="18997001" y="18997002"/>
                </a:lnTo>
                <a:lnTo>
                  <a:pt x="0" y="189970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67815" y="806477"/>
            <a:ext cx="16364200" cy="2356157"/>
            <a:chOff x="0" y="0"/>
            <a:chExt cx="4309913" cy="62055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309913" cy="620552"/>
            </a:xfrm>
            <a:custGeom>
              <a:avLst/>
              <a:gdLst/>
              <a:ahLst/>
              <a:cxnLst/>
              <a:rect r="r" b="b" t="t" l="l"/>
              <a:pathLst>
                <a:path h="620552" w="4309913">
                  <a:moveTo>
                    <a:pt x="5677" y="0"/>
                  </a:moveTo>
                  <a:lnTo>
                    <a:pt x="4304236" y="0"/>
                  </a:lnTo>
                  <a:cubicBezTo>
                    <a:pt x="4307371" y="0"/>
                    <a:pt x="4309913" y="2542"/>
                    <a:pt x="4309913" y="5677"/>
                  </a:cubicBezTo>
                  <a:lnTo>
                    <a:pt x="4309913" y="614874"/>
                  </a:lnTo>
                  <a:cubicBezTo>
                    <a:pt x="4309913" y="616380"/>
                    <a:pt x="4309315" y="617824"/>
                    <a:pt x="4308250" y="618889"/>
                  </a:cubicBezTo>
                  <a:cubicBezTo>
                    <a:pt x="4307186" y="619953"/>
                    <a:pt x="4305741" y="620552"/>
                    <a:pt x="4304236" y="620552"/>
                  </a:cubicBezTo>
                  <a:lnTo>
                    <a:pt x="5677" y="620552"/>
                  </a:lnTo>
                  <a:cubicBezTo>
                    <a:pt x="4172" y="620552"/>
                    <a:pt x="2728" y="619953"/>
                    <a:pt x="1663" y="618889"/>
                  </a:cubicBezTo>
                  <a:cubicBezTo>
                    <a:pt x="598" y="617824"/>
                    <a:pt x="0" y="616380"/>
                    <a:pt x="0" y="614874"/>
                  </a:cubicBezTo>
                  <a:lnTo>
                    <a:pt x="0" y="5677"/>
                  </a:lnTo>
                  <a:cubicBezTo>
                    <a:pt x="0" y="4172"/>
                    <a:pt x="598" y="2728"/>
                    <a:pt x="1663" y="1663"/>
                  </a:cubicBezTo>
                  <a:cubicBezTo>
                    <a:pt x="2728" y="598"/>
                    <a:pt x="4172" y="0"/>
                    <a:pt x="5677" y="0"/>
                  </a:cubicBezTo>
                  <a:close/>
                </a:path>
              </a:pathLst>
            </a:custGeom>
            <a:solidFill>
              <a:srgbClr val="FFFFFF"/>
            </a:solidFill>
            <a:ln w="85725" cap="sq">
              <a:solidFill>
                <a:srgbClr val="BE50AF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309913" cy="6586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3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969110" y="3320999"/>
            <a:ext cx="5145188" cy="6159524"/>
            <a:chOff x="0" y="0"/>
            <a:chExt cx="1355111" cy="162226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355111" cy="1622261"/>
            </a:xfrm>
            <a:custGeom>
              <a:avLst/>
              <a:gdLst/>
              <a:ahLst/>
              <a:cxnLst/>
              <a:rect r="r" b="b" t="t" l="l"/>
              <a:pathLst>
                <a:path h="1622261" w="1355111">
                  <a:moveTo>
                    <a:pt x="18056" y="0"/>
                  </a:moveTo>
                  <a:lnTo>
                    <a:pt x="1337055" y="0"/>
                  </a:lnTo>
                  <a:cubicBezTo>
                    <a:pt x="1341844" y="0"/>
                    <a:pt x="1346436" y="1902"/>
                    <a:pt x="1349823" y="5289"/>
                  </a:cubicBezTo>
                  <a:cubicBezTo>
                    <a:pt x="1353209" y="8675"/>
                    <a:pt x="1355111" y="13267"/>
                    <a:pt x="1355111" y="18056"/>
                  </a:cubicBezTo>
                  <a:lnTo>
                    <a:pt x="1355111" y="1604205"/>
                  </a:lnTo>
                  <a:cubicBezTo>
                    <a:pt x="1355111" y="1608994"/>
                    <a:pt x="1353209" y="1613587"/>
                    <a:pt x="1349823" y="1616973"/>
                  </a:cubicBezTo>
                  <a:cubicBezTo>
                    <a:pt x="1346436" y="1620359"/>
                    <a:pt x="1341844" y="1622261"/>
                    <a:pt x="1337055" y="1622261"/>
                  </a:cubicBezTo>
                  <a:lnTo>
                    <a:pt x="18056" y="1622261"/>
                  </a:lnTo>
                  <a:cubicBezTo>
                    <a:pt x="13267" y="1622261"/>
                    <a:pt x="8675" y="1620359"/>
                    <a:pt x="5289" y="1616973"/>
                  </a:cubicBezTo>
                  <a:cubicBezTo>
                    <a:pt x="1902" y="1613587"/>
                    <a:pt x="0" y="1608994"/>
                    <a:pt x="0" y="1604205"/>
                  </a:cubicBezTo>
                  <a:lnTo>
                    <a:pt x="0" y="18056"/>
                  </a:lnTo>
                  <a:cubicBezTo>
                    <a:pt x="0" y="13267"/>
                    <a:pt x="1902" y="8675"/>
                    <a:pt x="5289" y="5289"/>
                  </a:cubicBezTo>
                  <a:cubicBezTo>
                    <a:pt x="8675" y="1902"/>
                    <a:pt x="13267" y="0"/>
                    <a:pt x="18056" y="0"/>
                  </a:cubicBezTo>
                  <a:close/>
                </a:path>
              </a:pathLst>
            </a:custGeom>
            <a:solidFill>
              <a:srgbClr val="FFFFFF"/>
            </a:solidFill>
            <a:ln w="85725" cap="sq">
              <a:solidFill>
                <a:srgbClr val="BE50AF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355111" cy="16603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3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6249966" y="3320999"/>
            <a:ext cx="5704490" cy="6159524"/>
            <a:chOff x="0" y="0"/>
            <a:chExt cx="1502417" cy="1622261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502417" cy="1622261"/>
            </a:xfrm>
            <a:custGeom>
              <a:avLst/>
              <a:gdLst/>
              <a:ahLst/>
              <a:cxnLst/>
              <a:rect r="r" b="b" t="t" l="l"/>
              <a:pathLst>
                <a:path h="1622261" w="1502417">
                  <a:moveTo>
                    <a:pt x="16286" y="0"/>
                  </a:moveTo>
                  <a:lnTo>
                    <a:pt x="1486131" y="0"/>
                  </a:lnTo>
                  <a:cubicBezTo>
                    <a:pt x="1490450" y="0"/>
                    <a:pt x="1494593" y="1716"/>
                    <a:pt x="1497647" y="4770"/>
                  </a:cubicBezTo>
                  <a:cubicBezTo>
                    <a:pt x="1500701" y="7824"/>
                    <a:pt x="1502417" y="11967"/>
                    <a:pt x="1502417" y="16286"/>
                  </a:cubicBezTo>
                  <a:lnTo>
                    <a:pt x="1502417" y="1605976"/>
                  </a:lnTo>
                  <a:cubicBezTo>
                    <a:pt x="1502417" y="1614970"/>
                    <a:pt x="1495126" y="1622261"/>
                    <a:pt x="1486131" y="1622261"/>
                  </a:cubicBezTo>
                  <a:lnTo>
                    <a:pt x="16286" y="1622261"/>
                  </a:lnTo>
                  <a:cubicBezTo>
                    <a:pt x="11967" y="1622261"/>
                    <a:pt x="7824" y="1620546"/>
                    <a:pt x="4770" y="1617491"/>
                  </a:cubicBezTo>
                  <a:cubicBezTo>
                    <a:pt x="1716" y="1614437"/>
                    <a:pt x="0" y="1610295"/>
                    <a:pt x="0" y="1605976"/>
                  </a:cubicBezTo>
                  <a:lnTo>
                    <a:pt x="0" y="16286"/>
                  </a:lnTo>
                  <a:cubicBezTo>
                    <a:pt x="0" y="11967"/>
                    <a:pt x="1716" y="7824"/>
                    <a:pt x="4770" y="4770"/>
                  </a:cubicBezTo>
                  <a:cubicBezTo>
                    <a:pt x="7824" y="1716"/>
                    <a:pt x="11967" y="0"/>
                    <a:pt x="16286" y="0"/>
                  </a:cubicBezTo>
                  <a:close/>
                </a:path>
              </a:pathLst>
            </a:custGeom>
            <a:solidFill>
              <a:srgbClr val="FFFFFF"/>
            </a:solidFill>
            <a:ln w="85725" cap="sq">
              <a:solidFill>
                <a:srgbClr val="BE50AF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1502417" cy="16603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30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2096244" y="3320999"/>
            <a:ext cx="5237066" cy="6159524"/>
            <a:chOff x="0" y="0"/>
            <a:chExt cx="1379309" cy="1622261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379309" cy="1622261"/>
            </a:xfrm>
            <a:custGeom>
              <a:avLst/>
              <a:gdLst/>
              <a:ahLst/>
              <a:cxnLst/>
              <a:rect r="r" b="b" t="t" l="l"/>
              <a:pathLst>
                <a:path h="1622261" w="1379309">
                  <a:moveTo>
                    <a:pt x="17740" y="0"/>
                  </a:moveTo>
                  <a:lnTo>
                    <a:pt x="1361570" y="0"/>
                  </a:lnTo>
                  <a:cubicBezTo>
                    <a:pt x="1366275" y="0"/>
                    <a:pt x="1370787" y="1869"/>
                    <a:pt x="1374114" y="5196"/>
                  </a:cubicBezTo>
                  <a:cubicBezTo>
                    <a:pt x="1377440" y="8523"/>
                    <a:pt x="1379309" y="13035"/>
                    <a:pt x="1379309" y="17740"/>
                  </a:cubicBezTo>
                  <a:lnTo>
                    <a:pt x="1379309" y="1604522"/>
                  </a:lnTo>
                  <a:cubicBezTo>
                    <a:pt x="1379309" y="1609227"/>
                    <a:pt x="1377440" y="1613739"/>
                    <a:pt x="1374114" y="1617066"/>
                  </a:cubicBezTo>
                  <a:cubicBezTo>
                    <a:pt x="1370787" y="1620392"/>
                    <a:pt x="1366275" y="1622261"/>
                    <a:pt x="1361570" y="1622261"/>
                  </a:cubicBezTo>
                  <a:lnTo>
                    <a:pt x="17740" y="1622261"/>
                  </a:lnTo>
                  <a:cubicBezTo>
                    <a:pt x="13035" y="1622261"/>
                    <a:pt x="8523" y="1620392"/>
                    <a:pt x="5196" y="1617066"/>
                  </a:cubicBezTo>
                  <a:cubicBezTo>
                    <a:pt x="1869" y="1613739"/>
                    <a:pt x="0" y="1609227"/>
                    <a:pt x="0" y="1604522"/>
                  </a:cubicBezTo>
                  <a:lnTo>
                    <a:pt x="0" y="17740"/>
                  </a:lnTo>
                  <a:cubicBezTo>
                    <a:pt x="0" y="13035"/>
                    <a:pt x="1869" y="8523"/>
                    <a:pt x="5196" y="5196"/>
                  </a:cubicBezTo>
                  <a:cubicBezTo>
                    <a:pt x="8523" y="1869"/>
                    <a:pt x="13035" y="0"/>
                    <a:pt x="17740" y="0"/>
                  </a:cubicBezTo>
                  <a:close/>
                </a:path>
              </a:pathLst>
            </a:custGeom>
            <a:solidFill>
              <a:srgbClr val="FFFFFF"/>
            </a:solidFill>
            <a:ln w="85725" cap="sq">
              <a:solidFill>
                <a:srgbClr val="BE50AF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1379309" cy="16603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30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2200225" y="8312872"/>
            <a:ext cx="2719097" cy="351011"/>
          </a:xfrm>
          <a:custGeom>
            <a:avLst/>
            <a:gdLst/>
            <a:ahLst/>
            <a:cxnLst/>
            <a:rect r="r" b="b" t="t" l="l"/>
            <a:pathLst>
              <a:path h="351011" w="2719097">
                <a:moveTo>
                  <a:pt x="0" y="0"/>
                </a:moveTo>
                <a:lnTo>
                  <a:pt x="2719097" y="0"/>
                </a:lnTo>
                <a:lnTo>
                  <a:pt x="2719097" y="351011"/>
                </a:lnTo>
                <a:lnTo>
                  <a:pt x="0" y="35101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618819" y="5172075"/>
            <a:ext cx="3831349" cy="2837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22"/>
              </a:lnSpc>
              <a:spcBef>
                <a:spcPct val="0"/>
              </a:spcBef>
            </a:pPr>
            <a:r>
              <a:rPr lang="en-US" sz="2301">
                <a:solidFill>
                  <a:srgbClr val="000000"/>
                </a:solidFill>
                <a:latin typeface="Handyman"/>
              </a:rPr>
              <a:t>Lorem ipsum dolor sit amet, consectetur adipiscing elit. Sed non orci hendrerit augue interdum lacinia at egestas dolor. Vivamus elementum pulvinar tempus. Donec tristique rhoncus sapien. 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3324147" y="956988"/>
            <a:ext cx="11556128" cy="1724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4139"/>
              </a:lnSpc>
              <a:spcBef>
                <a:spcPct val="0"/>
              </a:spcBef>
            </a:pPr>
            <a:r>
              <a:rPr lang="en-US" sz="10099" spc="919">
                <a:solidFill>
                  <a:srgbClr val="000000"/>
                </a:solidFill>
                <a:latin typeface="Tropika"/>
              </a:rPr>
              <a:t>METAS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763947" y="4101189"/>
            <a:ext cx="3955882" cy="8776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4"/>
              </a:lnSpc>
              <a:spcBef>
                <a:spcPct val="0"/>
              </a:spcBef>
            </a:pPr>
            <a:r>
              <a:rPr lang="en-US" sz="5196">
                <a:solidFill>
                  <a:srgbClr val="000000"/>
                </a:solidFill>
                <a:latin typeface="Pangolin"/>
              </a:rPr>
              <a:t>Objetivo 3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7179679" y="4101189"/>
            <a:ext cx="3940472" cy="8776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4"/>
              </a:lnSpc>
              <a:spcBef>
                <a:spcPct val="0"/>
              </a:spcBef>
            </a:pPr>
            <a:r>
              <a:rPr lang="en-US" sz="5196">
                <a:solidFill>
                  <a:srgbClr val="000000"/>
                </a:solidFill>
                <a:latin typeface="Pangolin"/>
              </a:rPr>
              <a:t>Objetivo 2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7179679" y="5172075"/>
            <a:ext cx="3695576" cy="2837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22"/>
              </a:lnSpc>
              <a:spcBef>
                <a:spcPct val="0"/>
              </a:spcBef>
            </a:pPr>
            <a:r>
              <a:rPr lang="en-US" sz="2301">
                <a:solidFill>
                  <a:srgbClr val="000000"/>
                </a:solidFill>
                <a:latin typeface="Handyman"/>
              </a:rPr>
              <a:t>Lorem ipsum dolor sit amet, consectetur adipiscing elit. Sed non orci hendrerit augue interdum lacinia at egestas dolor. Vivamus elementum pulvinar tempus. Donec tristique rhoncus sapien. 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618819" y="4101189"/>
            <a:ext cx="3831349" cy="8776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4"/>
              </a:lnSpc>
              <a:spcBef>
                <a:spcPct val="0"/>
              </a:spcBef>
            </a:pPr>
            <a:r>
              <a:rPr lang="en-US" sz="5196">
                <a:solidFill>
                  <a:srgbClr val="000000"/>
                </a:solidFill>
                <a:latin typeface="Pangolin"/>
              </a:rPr>
              <a:t>Objetivo 1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2763947" y="5172075"/>
            <a:ext cx="3789728" cy="2837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22"/>
              </a:lnSpc>
              <a:spcBef>
                <a:spcPct val="0"/>
              </a:spcBef>
            </a:pPr>
            <a:r>
              <a:rPr lang="en-US" sz="2301">
                <a:solidFill>
                  <a:srgbClr val="000000"/>
                </a:solidFill>
                <a:latin typeface="Handyman"/>
              </a:rPr>
              <a:t>Lorem ipsum dolor sit amet, consectetur adipiscing elit. Sed non orci hendrerit augue interdum lacinia at egestas dolor. Vivamus elementum pulvinar tempus. Donec tristique rhoncus sapien. </a:t>
            </a:r>
          </a:p>
        </p:txBody>
      </p:sp>
      <p:sp>
        <p:nvSpPr>
          <p:cNvPr name="Freeform 23" id="23"/>
          <p:cNvSpPr/>
          <p:nvPr/>
        </p:nvSpPr>
        <p:spPr>
          <a:xfrm flipH="false" flipV="false" rot="10727786">
            <a:off x="11702368" y="1448386"/>
            <a:ext cx="787752" cy="1131237"/>
          </a:xfrm>
          <a:custGeom>
            <a:avLst/>
            <a:gdLst/>
            <a:ahLst/>
            <a:cxnLst/>
            <a:rect r="r" b="b" t="t" l="l"/>
            <a:pathLst>
              <a:path h="1131237" w="787752">
                <a:moveTo>
                  <a:pt x="0" y="0"/>
                </a:moveTo>
                <a:lnTo>
                  <a:pt x="787752" y="0"/>
                </a:lnTo>
                <a:lnTo>
                  <a:pt x="787752" y="1131237"/>
                </a:lnTo>
                <a:lnTo>
                  <a:pt x="0" y="113123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5693457" y="1456535"/>
            <a:ext cx="787752" cy="1131237"/>
          </a:xfrm>
          <a:custGeom>
            <a:avLst/>
            <a:gdLst/>
            <a:ahLst/>
            <a:cxnLst/>
            <a:rect r="r" b="b" t="t" l="l"/>
            <a:pathLst>
              <a:path h="1131237" w="787752">
                <a:moveTo>
                  <a:pt x="0" y="0"/>
                </a:moveTo>
                <a:lnTo>
                  <a:pt x="787752" y="0"/>
                </a:lnTo>
                <a:lnTo>
                  <a:pt x="787752" y="1131237"/>
                </a:lnTo>
                <a:lnTo>
                  <a:pt x="0" y="113123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7771001" y="8312872"/>
            <a:ext cx="2719097" cy="351011"/>
          </a:xfrm>
          <a:custGeom>
            <a:avLst/>
            <a:gdLst/>
            <a:ahLst/>
            <a:cxnLst/>
            <a:rect r="r" b="b" t="t" l="l"/>
            <a:pathLst>
              <a:path h="351011" w="2719097">
                <a:moveTo>
                  <a:pt x="0" y="0"/>
                </a:moveTo>
                <a:lnTo>
                  <a:pt x="2719098" y="0"/>
                </a:lnTo>
                <a:lnTo>
                  <a:pt x="2719098" y="351011"/>
                </a:lnTo>
                <a:lnTo>
                  <a:pt x="0" y="35101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13380508" y="8312872"/>
            <a:ext cx="2719097" cy="351011"/>
          </a:xfrm>
          <a:custGeom>
            <a:avLst/>
            <a:gdLst/>
            <a:ahLst/>
            <a:cxnLst/>
            <a:rect r="r" b="b" t="t" l="l"/>
            <a:pathLst>
              <a:path h="351011" w="2719097">
                <a:moveTo>
                  <a:pt x="0" y="0"/>
                </a:moveTo>
                <a:lnTo>
                  <a:pt x="2719097" y="0"/>
                </a:lnTo>
                <a:lnTo>
                  <a:pt x="2719097" y="351011"/>
                </a:lnTo>
                <a:lnTo>
                  <a:pt x="0" y="35101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-10800000">
            <a:off x="1776350" y="4965614"/>
            <a:ext cx="3558909" cy="148827"/>
          </a:xfrm>
          <a:custGeom>
            <a:avLst/>
            <a:gdLst/>
            <a:ahLst/>
            <a:cxnLst/>
            <a:rect r="r" b="b" t="t" l="l"/>
            <a:pathLst>
              <a:path h="148827" w="3558909">
                <a:moveTo>
                  <a:pt x="0" y="0"/>
                </a:moveTo>
                <a:lnTo>
                  <a:pt x="3558909" y="0"/>
                </a:lnTo>
                <a:lnTo>
                  <a:pt x="3558909" y="148828"/>
                </a:lnTo>
                <a:lnTo>
                  <a:pt x="0" y="14882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-10800000">
            <a:off x="7351095" y="5040028"/>
            <a:ext cx="3558909" cy="148827"/>
          </a:xfrm>
          <a:custGeom>
            <a:avLst/>
            <a:gdLst/>
            <a:ahLst/>
            <a:cxnLst/>
            <a:rect r="r" b="b" t="t" l="l"/>
            <a:pathLst>
              <a:path h="148827" w="3558909">
                <a:moveTo>
                  <a:pt x="0" y="0"/>
                </a:moveTo>
                <a:lnTo>
                  <a:pt x="3558910" y="0"/>
                </a:lnTo>
                <a:lnTo>
                  <a:pt x="3558910" y="148827"/>
                </a:lnTo>
                <a:lnTo>
                  <a:pt x="0" y="148827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-10800000">
            <a:off x="12935322" y="5040028"/>
            <a:ext cx="3558909" cy="148827"/>
          </a:xfrm>
          <a:custGeom>
            <a:avLst/>
            <a:gdLst/>
            <a:ahLst/>
            <a:cxnLst/>
            <a:rect r="r" b="b" t="t" l="l"/>
            <a:pathLst>
              <a:path h="148827" w="3558909">
                <a:moveTo>
                  <a:pt x="0" y="0"/>
                </a:moveTo>
                <a:lnTo>
                  <a:pt x="3558909" y="0"/>
                </a:lnTo>
                <a:lnTo>
                  <a:pt x="3558909" y="148827"/>
                </a:lnTo>
                <a:lnTo>
                  <a:pt x="0" y="148827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FCD6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54501" y="-2958377"/>
            <a:ext cx="18997002" cy="18997002"/>
          </a:xfrm>
          <a:custGeom>
            <a:avLst/>
            <a:gdLst/>
            <a:ahLst/>
            <a:cxnLst/>
            <a:rect r="r" b="b" t="t" l="l"/>
            <a:pathLst>
              <a:path h="18997002" w="18997002">
                <a:moveTo>
                  <a:pt x="0" y="0"/>
                </a:moveTo>
                <a:lnTo>
                  <a:pt x="18997002" y="0"/>
                </a:lnTo>
                <a:lnTo>
                  <a:pt x="18997002" y="18997002"/>
                </a:lnTo>
                <a:lnTo>
                  <a:pt x="0" y="189970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806477"/>
            <a:ext cx="16364200" cy="2356157"/>
            <a:chOff x="0" y="0"/>
            <a:chExt cx="4309913" cy="62055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309913" cy="620552"/>
            </a:xfrm>
            <a:custGeom>
              <a:avLst/>
              <a:gdLst/>
              <a:ahLst/>
              <a:cxnLst/>
              <a:rect r="r" b="b" t="t" l="l"/>
              <a:pathLst>
                <a:path h="620552" w="4309913">
                  <a:moveTo>
                    <a:pt x="5677" y="0"/>
                  </a:moveTo>
                  <a:lnTo>
                    <a:pt x="4304236" y="0"/>
                  </a:lnTo>
                  <a:cubicBezTo>
                    <a:pt x="4307371" y="0"/>
                    <a:pt x="4309913" y="2542"/>
                    <a:pt x="4309913" y="5677"/>
                  </a:cubicBezTo>
                  <a:lnTo>
                    <a:pt x="4309913" y="614874"/>
                  </a:lnTo>
                  <a:cubicBezTo>
                    <a:pt x="4309913" y="616380"/>
                    <a:pt x="4309315" y="617824"/>
                    <a:pt x="4308250" y="618889"/>
                  </a:cubicBezTo>
                  <a:cubicBezTo>
                    <a:pt x="4307186" y="619953"/>
                    <a:pt x="4305741" y="620552"/>
                    <a:pt x="4304236" y="620552"/>
                  </a:cubicBezTo>
                  <a:lnTo>
                    <a:pt x="5677" y="620552"/>
                  </a:lnTo>
                  <a:cubicBezTo>
                    <a:pt x="4172" y="620552"/>
                    <a:pt x="2728" y="619953"/>
                    <a:pt x="1663" y="618889"/>
                  </a:cubicBezTo>
                  <a:cubicBezTo>
                    <a:pt x="598" y="617824"/>
                    <a:pt x="0" y="616380"/>
                    <a:pt x="0" y="614874"/>
                  </a:cubicBezTo>
                  <a:lnTo>
                    <a:pt x="0" y="5677"/>
                  </a:lnTo>
                  <a:cubicBezTo>
                    <a:pt x="0" y="4172"/>
                    <a:pt x="598" y="2728"/>
                    <a:pt x="1663" y="1663"/>
                  </a:cubicBezTo>
                  <a:cubicBezTo>
                    <a:pt x="2728" y="598"/>
                    <a:pt x="4172" y="0"/>
                    <a:pt x="5677" y="0"/>
                  </a:cubicBezTo>
                  <a:close/>
                </a:path>
              </a:pathLst>
            </a:custGeom>
            <a:solidFill>
              <a:srgbClr val="FFFFFF"/>
            </a:solidFill>
            <a:ln w="85725" cap="sq">
              <a:solidFill>
                <a:srgbClr val="A4A104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309913" cy="6586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3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028700" y="3320999"/>
            <a:ext cx="8011877" cy="6187040"/>
            <a:chOff x="0" y="0"/>
            <a:chExt cx="2110124" cy="162950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110124" cy="1629508"/>
            </a:xfrm>
            <a:custGeom>
              <a:avLst/>
              <a:gdLst/>
              <a:ahLst/>
              <a:cxnLst/>
              <a:rect r="r" b="b" t="t" l="l"/>
              <a:pathLst>
                <a:path h="1629508" w="2110124">
                  <a:moveTo>
                    <a:pt x="11596" y="0"/>
                  </a:moveTo>
                  <a:lnTo>
                    <a:pt x="2098528" y="0"/>
                  </a:lnTo>
                  <a:cubicBezTo>
                    <a:pt x="2101604" y="0"/>
                    <a:pt x="2104553" y="1222"/>
                    <a:pt x="2106728" y="3396"/>
                  </a:cubicBezTo>
                  <a:cubicBezTo>
                    <a:pt x="2108902" y="5571"/>
                    <a:pt x="2110124" y="8520"/>
                    <a:pt x="2110124" y="11596"/>
                  </a:cubicBezTo>
                  <a:lnTo>
                    <a:pt x="2110124" y="1617913"/>
                  </a:lnTo>
                  <a:cubicBezTo>
                    <a:pt x="2110124" y="1620988"/>
                    <a:pt x="2108902" y="1623938"/>
                    <a:pt x="2106728" y="1626112"/>
                  </a:cubicBezTo>
                  <a:cubicBezTo>
                    <a:pt x="2104553" y="1628287"/>
                    <a:pt x="2101604" y="1629508"/>
                    <a:pt x="2098528" y="1629508"/>
                  </a:cubicBezTo>
                  <a:lnTo>
                    <a:pt x="11596" y="1629508"/>
                  </a:lnTo>
                  <a:cubicBezTo>
                    <a:pt x="5192" y="1629508"/>
                    <a:pt x="0" y="1624317"/>
                    <a:pt x="0" y="1617913"/>
                  </a:cubicBezTo>
                  <a:lnTo>
                    <a:pt x="0" y="11596"/>
                  </a:lnTo>
                  <a:cubicBezTo>
                    <a:pt x="0" y="8520"/>
                    <a:pt x="1222" y="5571"/>
                    <a:pt x="3396" y="3396"/>
                  </a:cubicBezTo>
                  <a:cubicBezTo>
                    <a:pt x="5571" y="1222"/>
                    <a:pt x="8520" y="0"/>
                    <a:pt x="11596" y="0"/>
                  </a:cubicBezTo>
                  <a:close/>
                </a:path>
              </a:pathLst>
            </a:custGeom>
            <a:solidFill>
              <a:srgbClr val="FFFFFF"/>
            </a:solidFill>
            <a:ln w="85725" cap="sq">
              <a:solidFill>
                <a:srgbClr val="A4A104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2110124" cy="16676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3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9210800" y="3320999"/>
            <a:ext cx="8182100" cy="6187040"/>
            <a:chOff x="0" y="0"/>
            <a:chExt cx="2154956" cy="162950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154956" cy="1629508"/>
            </a:xfrm>
            <a:custGeom>
              <a:avLst/>
              <a:gdLst/>
              <a:ahLst/>
              <a:cxnLst/>
              <a:rect r="r" b="b" t="t" l="l"/>
              <a:pathLst>
                <a:path h="1629508" w="2154956">
                  <a:moveTo>
                    <a:pt x="11354" y="0"/>
                  </a:moveTo>
                  <a:lnTo>
                    <a:pt x="2143602" y="0"/>
                  </a:lnTo>
                  <a:cubicBezTo>
                    <a:pt x="2146613" y="0"/>
                    <a:pt x="2149502" y="1196"/>
                    <a:pt x="2151631" y="3326"/>
                  </a:cubicBezTo>
                  <a:cubicBezTo>
                    <a:pt x="2153760" y="5455"/>
                    <a:pt x="2154956" y="8343"/>
                    <a:pt x="2154956" y="11354"/>
                  </a:cubicBezTo>
                  <a:lnTo>
                    <a:pt x="2154956" y="1618154"/>
                  </a:lnTo>
                  <a:cubicBezTo>
                    <a:pt x="2154956" y="1621165"/>
                    <a:pt x="2153760" y="1624053"/>
                    <a:pt x="2151631" y="1626183"/>
                  </a:cubicBezTo>
                  <a:cubicBezTo>
                    <a:pt x="2149502" y="1628312"/>
                    <a:pt x="2146613" y="1629508"/>
                    <a:pt x="2143602" y="1629508"/>
                  </a:cubicBezTo>
                  <a:lnTo>
                    <a:pt x="11354" y="1629508"/>
                  </a:lnTo>
                  <a:cubicBezTo>
                    <a:pt x="8343" y="1629508"/>
                    <a:pt x="5455" y="1628312"/>
                    <a:pt x="3326" y="1626183"/>
                  </a:cubicBezTo>
                  <a:cubicBezTo>
                    <a:pt x="1196" y="1624053"/>
                    <a:pt x="0" y="1621165"/>
                    <a:pt x="0" y="1618154"/>
                  </a:cubicBezTo>
                  <a:lnTo>
                    <a:pt x="0" y="11354"/>
                  </a:lnTo>
                  <a:cubicBezTo>
                    <a:pt x="0" y="8343"/>
                    <a:pt x="1196" y="5455"/>
                    <a:pt x="3326" y="3326"/>
                  </a:cubicBezTo>
                  <a:cubicBezTo>
                    <a:pt x="5455" y="1196"/>
                    <a:pt x="8343" y="0"/>
                    <a:pt x="11354" y="0"/>
                  </a:cubicBezTo>
                  <a:close/>
                </a:path>
              </a:pathLst>
            </a:custGeom>
            <a:solidFill>
              <a:srgbClr val="FFFFFF"/>
            </a:solidFill>
            <a:ln w="85725" cap="sq">
              <a:solidFill>
                <a:srgbClr val="A4A104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2154956" cy="16676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30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3691544" y="977270"/>
            <a:ext cx="11038513" cy="17246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4140"/>
              </a:lnSpc>
              <a:spcBef>
                <a:spcPct val="0"/>
              </a:spcBef>
            </a:pPr>
            <a:r>
              <a:rPr lang="en-US" sz="10100" spc="696">
                <a:solidFill>
                  <a:srgbClr val="000000"/>
                </a:solidFill>
                <a:latin typeface="Tropika"/>
              </a:rPr>
              <a:t>OBJETIVOS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-109554">
            <a:off x="3270815" y="1801457"/>
            <a:ext cx="2339139" cy="476334"/>
          </a:xfrm>
          <a:custGeom>
            <a:avLst/>
            <a:gdLst/>
            <a:ahLst/>
            <a:cxnLst/>
            <a:rect r="r" b="b" t="t" l="l"/>
            <a:pathLst>
              <a:path h="476334" w="2339139">
                <a:moveTo>
                  <a:pt x="0" y="0"/>
                </a:moveTo>
                <a:lnTo>
                  <a:pt x="2339139" y="0"/>
                </a:lnTo>
                <a:lnTo>
                  <a:pt x="2339139" y="476334"/>
                </a:lnTo>
                <a:lnTo>
                  <a:pt x="0" y="4763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-109554">
            <a:off x="13034357" y="1801457"/>
            <a:ext cx="2339139" cy="476334"/>
          </a:xfrm>
          <a:custGeom>
            <a:avLst/>
            <a:gdLst/>
            <a:ahLst/>
            <a:cxnLst/>
            <a:rect r="r" b="b" t="t" l="l"/>
            <a:pathLst>
              <a:path h="476334" w="2339139">
                <a:moveTo>
                  <a:pt x="0" y="0"/>
                </a:moveTo>
                <a:lnTo>
                  <a:pt x="2339140" y="0"/>
                </a:lnTo>
                <a:lnTo>
                  <a:pt x="2339140" y="476334"/>
                </a:lnTo>
                <a:lnTo>
                  <a:pt x="0" y="4763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-10800000">
            <a:off x="3249255" y="5244358"/>
            <a:ext cx="3558909" cy="148827"/>
          </a:xfrm>
          <a:custGeom>
            <a:avLst/>
            <a:gdLst/>
            <a:ahLst/>
            <a:cxnLst/>
            <a:rect r="r" b="b" t="t" l="l"/>
            <a:pathLst>
              <a:path h="148827" w="3558909">
                <a:moveTo>
                  <a:pt x="0" y="0"/>
                </a:moveTo>
                <a:lnTo>
                  <a:pt x="3558909" y="0"/>
                </a:lnTo>
                <a:lnTo>
                  <a:pt x="3558909" y="148828"/>
                </a:lnTo>
                <a:lnTo>
                  <a:pt x="0" y="14882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-10800000">
            <a:off x="11713493" y="5244358"/>
            <a:ext cx="3558909" cy="148827"/>
          </a:xfrm>
          <a:custGeom>
            <a:avLst/>
            <a:gdLst/>
            <a:ahLst/>
            <a:cxnLst/>
            <a:rect r="r" b="b" t="t" l="l"/>
            <a:pathLst>
              <a:path h="148827" w="3558909">
                <a:moveTo>
                  <a:pt x="0" y="0"/>
                </a:moveTo>
                <a:lnTo>
                  <a:pt x="3558909" y="0"/>
                </a:lnTo>
                <a:lnTo>
                  <a:pt x="3558909" y="148828"/>
                </a:lnTo>
                <a:lnTo>
                  <a:pt x="0" y="14882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true" flipV="false" rot="-7188606">
            <a:off x="1427311" y="5412685"/>
            <a:ext cx="1972637" cy="1291180"/>
          </a:xfrm>
          <a:custGeom>
            <a:avLst/>
            <a:gdLst/>
            <a:ahLst/>
            <a:cxnLst/>
            <a:rect r="r" b="b" t="t" l="l"/>
            <a:pathLst>
              <a:path h="1291180" w="1972637">
                <a:moveTo>
                  <a:pt x="1972636" y="0"/>
                </a:moveTo>
                <a:lnTo>
                  <a:pt x="0" y="0"/>
                </a:lnTo>
                <a:lnTo>
                  <a:pt x="0" y="1291180"/>
                </a:lnTo>
                <a:lnTo>
                  <a:pt x="1972636" y="1291180"/>
                </a:lnTo>
                <a:lnTo>
                  <a:pt x="1972636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2257127" y="4423448"/>
            <a:ext cx="5035392" cy="820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1037549" indent="-518775" lvl="1">
              <a:lnSpc>
                <a:spcPts val="6727"/>
              </a:lnSpc>
              <a:buFont typeface="Arial"/>
              <a:buChar char="•"/>
            </a:pPr>
            <a:r>
              <a:rPr lang="en-US" sz="4805">
                <a:solidFill>
                  <a:srgbClr val="000000"/>
                </a:solidFill>
                <a:latin typeface="Pangolin"/>
              </a:rPr>
              <a:t>LIDERAZGO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563650" y="4423448"/>
            <a:ext cx="4898138" cy="820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1037549" indent="-518775" lvl="1">
              <a:lnSpc>
                <a:spcPts val="6727"/>
              </a:lnSpc>
              <a:buFont typeface="Arial"/>
              <a:buChar char="•"/>
            </a:pPr>
            <a:r>
              <a:rPr lang="en-US" sz="4805">
                <a:solidFill>
                  <a:srgbClr val="000000"/>
                </a:solidFill>
                <a:latin typeface="Pangolin"/>
              </a:rPr>
              <a:t>CREATIVIDAD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2844187" y="5431907"/>
            <a:ext cx="5035392" cy="28937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75"/>
              </a:lnSpc>
              <a:spcBef>
                <a:spcPct val="0"/>
              </a:spcBef>
            </a:pPr>
            <a:r>
              <a:rPr lang="en-US" sz="2697">
                <a:solidFill>
                  <a:srgbClr val="000000"/>
                </a:solidFill>
                <a:latin typeface="Handyman"/>
              </a:rPr>
              <a:t>Lorem ipsum dolor sit amet, consectetur adipiscing elit. Sed non orci hendrerit augue interdum lacinia at egestas dolor. Vivamus elementum pulvinar tempus. Donec tristique rhoncus sapien. 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1194439" y="5431907"/>
            <a:ext cx="4898138" cy="28937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75"/>
              </a:lnSpc>
              <a:spcBef>
                <a:spcPct val="0"/>
              </a:spcBef>
            </a:pPr>
            <a:r>
              <a:rPr lang="en-US" sz="2697">
                <a:solidFill>
                  <a:srgbClr val="000000"/>
                </a:solidFill>
                <a:latin typeface="Handyman"/>
              </a:rPr>
              <a:t>Lorem ipsum dolor sit amet, consectetur adipiscing elit. Sed non orci hendrerit augue interdum lacinia at egestas dolor. Vivamus elementum pulvinar tempus. Donec tristique rhoncus sapien. </a:t>
            </a:r>
          </a:p>
        </p:txBody>
      </p:sp>
      <p:sp>
        <p:nvSpPr>
          <p:cNvPr name="Freeform 22" id="22"/>
          <p:cNvSpPr/>
          <p:nvPr/>
        </p:nvSpPr>
        <p:spPr>
          <a:xfrm flipH="true" flipV="false" rot="-7188606">
            <a:off x="9589296" y="5412685"/>
            <a:ext cx="1972637" cy="1291180"/>
          </a:xfrm>
          <a:custGeom>
            <a:avLst/>
            <a:gdLst/>
            <a:ahLst/>
            <a:cxnLst/>
            <a:rect r="r" b="b" t="t" l="l"/>
            <a:pathLst>
              <a:path h="1291180" w="1972637">
                <a:moveTo>
                  <a:pt x="1972637" y="0"/>
                </a:moveTo>
                <a:lnTo>
                  <a:pt x="0" y="0"/>
                </a:lnTo>
                <a:lnTo>
                  <a:pt x="0" y="1291180"/>
                </a:lnTo>
                <a:lnTo>
                  <a:pt x="1972637" y="1291180"/>
                </a:lnTo>
                <a:lnTo>
                  <a:pt x="1972637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6595" t="-10298" r="-28980" b="-35277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-2649686" y="-149539"/>
            <a:ext cx="11546413" cy="1595504"/>
          </a:xfrm>
          <a:custGeom>
            <a:avLst/>
            <a:gdLst/>
            <a:ahLst/>
            <a:cxnLst/>
            <a:rect r="r" b="b" t="t" l="l"/>
            <a:pathLst>
              <a:path h="1595504" w="11546413">
                <a:moveTo>
                  <a:pt x="11546413" y="0"/>
                </a:moveTo>
                <a:lnTo>
                  <a:pt x="0" y="0"/>
                </a:lnTo>
                <a:lnTo>
                  <a:pt x="0" y="1595505"/>
                </a:lnTo>
                <a:lnTo>
                  <a:pt x="11546413" y="1595505"/>
                </a:lnTo>
                <a:lnTo>
                  <a:pt x="11546413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-10800000">
            <a:off x="9434796" y="8886121"/>
            <a:ext cx="11546413" cy="1595504"/>
          </a:xfrm>
          <a:custGeom>
            <a:avLst/>
            <a:gdLst/>
            <a:ahLst/>
            <a:cxnLst/>
            <a:rect r="r" b="b" t="t" l="l"/>
            <a:pathLst>
              <a:path h="1595504" w="11546413">
                <a:moveTo>
                  <a:pt x="11546413" y="0"/>
                </a:moveTo>
                <a:lnTo>
                  <a:pt x="0" y="0"/>
                </a:lnTo>
                <a:lnTo>
                  <a:pt x="0" y="1595504"/>
                </a:lnTo>
                <a:lnTo>
                  <a:pt x="11546413" y="1595504"/>
                </a:lnTo>
                <a:lnTo>
                  <a:pt x="11546413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1816927" y="798627"/>
            <a:ext cx="5708929" cy="2487911"/>
            <a:chOff x="0" y="0"/>
            <a:chExt cx="1503586" cy="65525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503586" cy="655252"/>
            </a:xfrm>
            <a:custGeom>
              <a:avLst/>
              <a:gdLst/>
              <a:ahLst/>
              <a:cxnLst/>
              <a:rect r="r" b="b" t="t" l="l"/>
              <a:pathLst>
                <a:path h="655252" w="1503586">
                  <a:moveTo>
                    <a:pt x="10849" y="0"/>
                  </a:moveTo>
                  <a:lnTo>
                    <a:pt x="1492737" y="0"/>
                  </a:lnTo>
                  <a:cubicBezTo>
                    <a:pt x="1495615" y="0"/>
                    <a:pt x="1498374" y="1143"/>
                    <a:pt x="1500409" y="3178"/>
                  </a:cubicBezTo>
                  <a:cubicBezTo>
                    <a:pt x="1502443" y="5212"/>
                    <a:pt x="1503586" y="7972"/>
                    <a:pt x="1503586" y="10849"/>
                  </a:cubicBezTo>
                  <a:lnTo>
                    <a:pt x="1503586" y="644403"/>
                  </a:lnTo>
                  <a:cubicBezTo>
                    <a:pt x="1503586" y="647281"/>
                    <a:pt x="1502443" y="650040"/>
                    <a:pt x="1500409" y="652075"/>
                  </a:cubicBezTo>
                  <a:cubicBezTo>
                    <a:pt x="1498374" y="654109"/>
                    <a:pt x="1495615" y="655252"/>
                    <a:pt x="1492737" y="655252"/>
                  </a:cubicBezTo>
                  <a:lnTo>
                    <a:pt x="10849" y="655252"/>
                  </a:lnTo>
                  <a:cubicBezTo>
                    <a:pt x="7972" y="655252"/>
                    <a:pt x="5212" y="654109"/>
                    <a:pt x="3178" y="652075"/>
                  </a:cubicBezTo>
                  <a:cubicBezTo>
                    <a:pt x="1143" y="650040"/>
                    <a:pt x="0" y="647281"/>
                    <a:pt x="0" y="644403"/>
                  </a:cubicBezTo>
                  <a:lnTo>
                    <a:pt x="0" y="10849"/>
                  </a:lnTo>
                  <a:cubicBezTo>
                    <a:pt x="0" y="7972"/>
                    <a:pt x="1143" y="5212"/>
                    <a:pt x="3178" y="3178"/>
                  </a:cubicBezTo>
                  <a:cubicBezTo>
                    <a:pt x="5212" y="1143"/>
                    <a:pt x="7972" y="0"/>
                    <a:pt x="10849" y="0"/>
                  </a:cubicBezTo>
                  <a:close/>
                </a:path>
              </a:pathLst>
            </a:custGeom>
            <a:solidFill>
              <a:srgbClr val="FFFFFF"/>
            </a:solidFill>
            <a:ln w="476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503586" cy="6933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30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2301343" y="1078014"/>
            <a:ext cx="4927281" cy="723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5765"/>
              </a:lnSpc>
              <a:spcBef>
                <a:spcPct val="0"/>
              </a:spcBef>
            </a:pPr>
            <a:r>
              <a:rPr lang="en-US" sz="4804" spc="403">
                <a:solidFill>
                  <a:srgbClr val="000000"/>
                </a:solidFill>
                <a:latin typeface="Tropika"/>
              </a:rPr>
              <a:t>E</a:t>
            </a:r>
            <a:r>
              <a:rPr lang="en-US" sz="4804" spc="403">
                <a:solidFill>
                  <a:srgbClr val="000000"/>
                </a:solidFill>
                <a:latin typeface="Tropika"/>
              </a:rPr>
              <a:t>L EQUIPO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301343" y="1863200"/>
            <a:ext cx="4927281" cy="1130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000000"/>
                </a:solidFill>
                <a:latin typeface="Handyman"/>
              </a:rPr>
              <a:t>Lorem ipsum dolor sit amet, consectetur adipiscing elit. Sed non orci hendrerit augue interdum lacinia at egestas dolor. Vivamus elementum pulvinar tempus. Donec tristique rhoncus sapien.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DAF6WK2ZH24</dc:identifier>
  <dcterms:modified xsi:type="dcterms:W3CDTF">2011-08-01T06:04:30Z</dcterms:modified>
  <cp:revision>1</cp:revision>
  <dc:title>Presentación Propuesta de Proyecto Ilustrado Verde y Azul</dc:title>
</cp:coreProperties>
</file>